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716" r:id="rId3"/>
    <p:sldMasterId id="2147483745" r:id="rId4"/>
  </p:sldMasterIdLst>
  <p:notesMasterIdLst>
    <p:notesMasterId r:id="rId38"/>
  </p:notesMasterIdLst>
  <p:handoutMasterIdLst>
    <p:handoutMasterId r:id="rId39"/>
  </p:handoutMasterIdLst>
  <p:sldIdLst>
    <p:sldId id="256" r:id="rId5"/>
    <p:sldId id="285" r:id="rId6"/>
    <p:sldId id="278" r:id="rId7"/>
    <p:sldId id="282" r:id="rId8"/>
    <p:sldId id="286" r:id="rId9"/>
    <p:sldId id="287" r:id="rId10"/>
    <p:sldId id="288" r:id="rId11"/>
    <p:sldId id="283" r:id="rId12"/>
    <p:sldId id="284" r:id="rId13"/>
    <p:sldId id="290" r:id="rId14"/>
    <p:sldId id="291" r:id="rId15"/>
    <p:sldId id="257" r:id="rId16"/>
    <p:sldId id="258" r:id="rId17"/>
    <p:sldId id="260" r:id="rId18"/>
    <p:sldId id="269" r:id="rId19"/>
    <p:sldId id="268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71" r:id="rId28"/>
    <p:sldId id="272" r:id="rId29"/>
    <p:sldId id="273" r:id="rId30"/>
    <p:sldId id="274" r:id="rId31"/>
    <p:sldId id="276" r:id="rId32"/>
    <p:sldId id="275" r:id="rId33"/>
    <p:sldId id="277" r:id="rId34"/>
    <p:sldId id="292" r:id="rId35"/>
    <p:sldId id="270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A8D4C-A427-4AB8-AF36-B07724155907}" v="554" dt="2026-07-12T16:07:14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44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31D8B12F-B7C2-74B0-E733-8E82B43141A7}"/>
    <pc:docChg chg="addSld delSld modSld">
      <pc:chgData name="Guest User" userId="" providerId="Windows Live" clId="Web-{31D8B12F-B7C2-74B0-E733-8E82B43141A7}" dt="2026-07-11T15:16:01.910" v="796"/>
      <pc:docMkLst>
        <pc:docMk/>
      </pc:docMkLst>
      <pc:sldChg chg="modSp">
        <pc:chgData name="Guest User" userId="" providerId="Windows Live" clId="Web-{31D8B12F-B7C2-74B0-E733-8E82B43141A7}" dt="2026-07-11T14:53:46.412" v="675" actId="20577"/>
        <pc:sldMkLst>
          <pc:docMk/>
          <pc:sldMk cId="2486479130" sldId="270"/>
        </pc:sldMkLst>
        <pc:spChg chg="mod">
          <ac:chgData name="Guest User" userId="" providerId="Windows Live" clId="Web-{31D8B12F-B7C2-74B0-E733-8E82B43141A7}" dt="2026-07-11T14:53:46.412" v="675" actId="20577"/>
          <ac:spMkLst>
            <pc:docMk/>
            <pc:sldMk cId="2486479130" sldId="270"/>
            <ac:spMk id="2" creationId="{889D144C-778D-E778-22B2-C159166737AF}"/>
          </ac:spMkLst>
        </pc:spChg>
        <pc:spChg chg="mod">
          <ac:chgData name="Guest User" userId="" providerId="Windows Live" clId="Web-{31D8B12F-B7C2-74B0-E733-8E82B43141A7}" dt="2026-07-11T13:07:25.409" v="31" actId="20577"/>
          <ac:spMkLst>
            <pc:docMk/>
            <pc:sldMk cId="2486479130" sldId="270"/>
            <ac:spMk id="3" creationId="{CD45DCA5-C613-08B6-85EA-7725E5422548}"/>
          </ac:spMkLst>
        </pc:spChg>
      </pc:sldChg>
      <pc:sldChg chg="modSp">
        <pc:chgData name="Guest User" userId="" providerId="Windows Live" clId="Web-{31D8B12F-B7C2-74B0-E733-8E82B43141A7}" dt="2026-07-11T13:42:21.427" v="175" actId="20577"/>
        <pc:sldMkLst>
          <pc:docMk/>
          <pc:sldMk cId="691317809" sldId="282"/>
        </pc:sldMkLst>
        <pc:spChg chg="mod">
          <ac:chgData name="Guest User" userId="" providerId="Windows Live" clId="Web-{31D8B12F-B7C2-74B0-E733-8E82B43141A7}" dt="2026-07-11T13:42:21.427" v="175" actId="20577"/>
          <ac:spMkLst>
            <pc:docMk/>
            <pc:sldMk cId="691317809" sldId="282"/>
            <ac:spMk id="2" creationId="{DE07E4EB-2891-CE13-CA4C-0EB26097EE74}"/>
          </ac:spMkLst>
        </pc:spChg>
      </pc:sldChg>
      <pc:sldChg chg="addSp delSp modSp addAnim modAnim">
        <pc:chgData name="Guest User" userId="" providerId="Windows Live" clId="Web-{31D8B12F-B7C2-74B0-E733-8E82B43141A7}" dt="2026-07-11T15:09:16.788" v="768" actId="1076"/>
        <pc:sldMkLst>
          <pc:docMk/>
          <pc:sldMk cId="2221256658" sldId="283"/>
        </pc:sldMkLst>
        <pc:spChg chg="mod">
          <ac:chgData name="Guest User" userId="" providerId="Windows Live" clId="Web-{31D8B12F-B7C2-74B0-E733-8E82B43141A7}" dt="2026-07-11T13:42:30.537" v="184" actId="20577"/>
          <ac:spMkLst>
            <pc:docMk/>
            <pc:sldMk cId="2221256658" sldId="283"/>
            <ac:spMk id="2" creationId="{6F6FBA69-AD57-0842-E02C-E320C16B8ED0}"/>
          </ac:spMkLst>
        </pc:spChg>
        <pc:spChg chg="add del mod">
          <ac:chgData name="Guest User" userId="" providerId="Windows Live" clId="Web-{31D8B12F-B7C2-74B0-E733-8E82B43141A7}" dt="2026-07-11T15:09:16.788" v="768" actId="1076"/>
          <ac:spMkLst>
            <pc:docMk/>
            <pc:sldMk cId="2221256658" sldId="283"/>
            <ac:spMk id="6" creationId="{0B24D64D-B1C0-D2C2-F414-9223610BC6AD}"/>
          </ac:spMkLst>
        </pc:spChg>
      </pc:sldChg>
      <pc:sldChg chg="addSp modSp addAnim delAnim modAnim">
        <pc:chgData name="Guest User" userId="" providerId="Windows Live" clId="Web-{31D8B12F-B7C2-74B0-E733-8E82B43141A7}" dt="2026-07-11T15:16:01.910" v="796"/>
        <pc:sldMkLst>
          <pc:docMk/>
          <pc:sldMk cId="1727899001" sldId="284"/>
        </pc:sldMkLst>
        <pc:spChg chg="mod">
          <ac:chgData name="Guest User" userId="" providerId="Windows Live" clId="Web-{31D8B12F-B7C2-74B0-E733-8E82B43141A7}" dt="2026-07-11T13:42:33.256" v="187" actId="20577"/>
          <ac:spMkLst>
            <pc:docMk/>
            <pc:sldMk cId="1727899001" sldId="284"/>
            <ac:spMk id="2" creationId="{8F074B90-A48A-D80F-315A-5D977DE5EA5E}"/>
          </ac:spMkLst>
        </pc:spChg>
        <pc:spChg chg="add mod">
          <ac:chgData name="Guest User" userId="" providerId="Windows Live" clId="Web-{31D8B12F-B7C2-74B0-E733-8E82B43141A7}" dt="2026-07-11T15:11:53.121" v="787" actId="1076"/>
          <ac:spMkLst>
            <pc:docMk/>
            <pc:sldMk cId="1727899001" sldId="284"/>
            <ac:spMk id="31" creationId="{4063A3E9-9737-469A-69E5-BBD1F06B217C}"/>
          </ac:spMkLst>
        </pc:spChg>
        <pc:spChg chg="mod">
          <ac:chgData name="Guest User" userId="" providerId="Windows Live" clId="Web-{31D8B12F-B7C2-74B0-E733-8E82B43141A7}" dt="2026-07-11T15:11:31.839" v="778" actId="20577"/>
          <ac:spMkLst>
            <pc:docMk/>
            <pc:sldMk cId="1727899001" sldId="284"/>
            <ac:spMk id="924" creationId="{27626AB3-B45D-0B27-7FEE-17A37DEAB7A5}"/>
          </ac:spMkLst>
        </pc:spChg>
        <pc:graphicFrameChg chg="mod modGraphic">
          <ac:chgData name="Guest User" userId="" providerId="Windows Live" clId="Web-{31D8B12F-B7C2-74B0-E733-8E82B43141A7}" dt="2026-07-11T14:07:15.541" v="339" actId="14100"/>
          <ac:graphicFrameMkLst>
            <pc:docMk/>
            <pc:sldMk cId="1727899001" sldId="284"/>
            <ac:graphicFrameMk id="4" creationId="{7BD24125-B3FE-8EB3-FA98-727A530B5F61}"/>
          </ac:graphicFrameMkLst>
        </pc:graphicFrameChg>
      </pc:sldChg>
      <pc:sldChg chg="modSp">
        <pc:chgData name="Guest User" userId="" providerId="Windows Live" clId="Web-{31D8B12F-B7C2-74B0-E733-8E82B43141A7}" dt="2026-07-11T14:25:37.709" v="643" actId="20577"/>
        <pc:sldMkLst>
          <pc:docMk/>
          <pc:sldMk cId="1304904952" sldId="285"/>
        </pc:sldMkLst>
        <pc:spChg chg="mod">
          <ac:chgData name="Guest User" userId="" providerId="Windows Live" clId="Web-{31D8B12F-B7C2-74B0-E733-8E82B43141A7}" dt="2026-07-11T14:25:37.709" v="643" actId="20577"/>
          <ac:spMkLst>
            <pc:docMk/>
            <pc:sldMk cId="1304904952" sldId="285"/>
            <ac:spMk id="5" creationId="{14C7B28C-2F5A-8AF7-36E4-0DE44E7A958F}"/>
          </ac:spMkLst>
        </pc:spChg>
      </pc:sldChg>
      <pc:sldChg chg="modSp">
        <pc:chgData name="Guest User" userId="" providerId="Windows Live" clId="Web-{31D8B12F-B7C2-74B0-E733-8E82B43141A7}" dt="2026-07-11T13:42:24.115" v="178" actId="20577"/>
        <pc:sldMkLst>
          <pc:docMk/>
          <pc:sldMk cId="3913471784" sldId="286"/>
        </pc:sldMkLst>
        <pc:spChg chg="mod">
          <ac:chgData name="Guest User" userId="" providerId="Windows Live" clId="Web-{31D8B12F-B7C2-74B0-E733-8E82B43141A7}" dt="2026-07-11T13:42:24.115" v="178" actId="20577"/>
          <ac:spMkLst>
            <pc:docMk/>
            <pc:sldMk cId="3913471784" sldId="286"/>
            <ac:spMk id="2" creationId="{9B81AEA2-A24C-8D51-94AA-3A5628F7CA9A}"/>
          </ac:spMkLst>
        </pc:spChg>
      </pc:sldChg>
      <pc:sldChg chg="modSp">
        <pc:chgData name="Guest User" userId="" providerId="Windows Live" clId="Web-{31D8B12F-B7C2-74B0-E733-8E82B43141A7}" dt="2026-07-11T13:42:26.084" v="180" actId="20577"/>
        <pc:sldMkLst>
          <pc:docMk/>
          <pc:sldMk cId="3783459149" sldId="287"/>
        </pc:sldMkLst>
        <pc:spChg chg="mod">
          <ac:chgData name="Guest User" userId="" providerId="Windows Live" clId="Web-{31D8B12F-B7C2-74B0-E733-8E82B43141A7}" dt="2026-07-11T13:42:26.084" v="180" actId="20577"/>
          <ac:spMkLst>
            <pc:docMk/>
            <pc:sldMk cId="3783459149" sldId="287"/>
            <ac:spMk id="2" creationId="{E00BD661-982E-4388-736C-F5C44254D621}"/>
          </ac:spMkLst>
        </pc:spChg>
      </pc:sldChg>
      <pc:sldChg chg="modSp">
        <pc:chgData name="Guest User" userId="" providerId="Windows Live" clId="Web-{31D8B12F-B7C2-74B0-E733-8E82B43141A7}" dt="2026-07-11T13:42:28.334" v="182" actId="20577"/>
        <pc:sldMkLst>
          <pc:docMk/>
          <pc:sldMk cId="1158489907" sldId="288"/>
        </pc:sldMkLst>
        <pc:spChg chg="mod">
          <ac:chgData name="Guest User" userId="" providerId="Windows Live" clId="Web-{31D8B12F-B7C2-74B0-E733-8E82B43141A7}" dt="2026-07-11T13:42:28.334" v="182" actId="20577"/>
          <ac:spMkLst>
            <pc:docMk/>
            <pc:sldMk cId="1158489907" sldId="288"/>
            <ac:spMk id="2" creationId="{405CC63C-0C20-DDD8-CD42-2FFCE302904B}"/>
          </ac:spMkLst>
        </pc:spChg>
      </pc:sldChg>
      <pc:sldChg chg="modSp">
        <pc:chgData name="Guest User" userId="" providerId="Windows Live" clId="Web-{31D8B12F-B7C2-74B0-E733-8E82B43141A7}" dt="2026-07-11T14:53:49.647" v="677" actId="20577"/>
        <pc:sldMkLst>
          <pc:docMk/>
          <pc:sldMk cId="673969699" sldId="289"/>
        </pc:sldMkLst>
        <pc:spChg chg="mod">
          <ac:chgData name="Guest User" userId="" providerId="Windows Live" clId="Web-{31D8B12F-B7C2-74B0-E733-8E82B43141A7}" dt="2026-07-11T14:53:49.647" v="677" actId="20577"/>
          <ac:spMkLst>
            <pc:docMk/>
            <pc:sldMk cId="673969699" sldId="289"/>
            <ac:spMk id="2" creationId="{EC181694-DE77-4050-F906-604D90914CE5}"/>
          </ac:spMkLst>
        </pc:spChg>
        <pc:spChg chg="mod">
          <ac:chgData name="Guest User" userId="" providerId="Windows Live" clId="Web-{31D8B12F-B7C2-74B0-E733-8E82B43141A7}" dt="2026-07-11T14:10:54.665" v="424" actId="20577"/>
          <ac:spMkLst>
            <pc:docMk/>
            <pc:sldMk cId="673969699" sldId="289"/>
            <ac:spMk id="3" creationId="{83C4E85A-6714-FDBC-4F1E-67C88FE773DB}"/>
          </ac:spMkLst>
        </pc:spChg>
      </pc:sldChg>
      <pc:sldChg chg="addSp delSp modSp add replId addAnim delAnim modAnim">
        <pc:chgData name="Guest User" userId="" providerId="Windows Live" clId="Web-{31D8B12F-B7C2-74B0-E733-8E82B43141A7}" dt="2026-07-11T14:49:39.873" v="671" actId="1076"/>
        <pc:sldMkLst>
          <pc:docMk/>
          <pc:sldMk cId="33244483" sldId="290"/>
        </pc:sldMkLst>
        <pc:spChg chg="mod">
          <ac:chgData name="Guest User" userId="" providerId="Windows Live" clId="Web-{31D8B12F-B7C2-74B0-E733-8E82B43141A7}" dt="2026-07-11T13:42:35.443" v="189" actId="20577"/>
          <ac:spMkLst>
            <pc:docMk/>
            <pc:sldMk cId="33244483" sldId="290"/>
            <ac:spMk id="2" creationId="{E327A0A5-5EAB-14FC-D930-75A5A5AA415E}"/>
          </ac:spMkLst>
        </pc:spChg>
        <pc:spChg chg="add del mod">
          <ac:chgData name="Guest User" userId="" providerId="Windows Live" clId="Web-{31D8B12F-B7C2-74B0-E733-8E82B43141A7}" dt="2026-07-11T13:48:39.170" v="270"/>
          <ac:spMkLst>
            <pc:docMk/>
            <pc:sldMk cId="33244483" sldId="290"/>
            <ac:spMk id="7" creationId="{53F33B24-7145-0301-0D65-1133C32D7FBC}"/>
          </ac:spMkLst>
        </pc:spChg>
        <pc:spChg chg="add del mod">
          <ac:chgData name="Guest User" userId="" providerId="Windows Live" clId="Web-{31D8B12F-B7C2-74B0-E733-8E82B43141A7}" dt="2026-07-11T13:48:43.232" v="274"/>
          <ac:spMkLst>
            <pc:docMk/>
            <pc:sldMk cId="33244483" sldId="290"/>
            <ac:spMk id="8" creationId="{E5B0B985-C459-FCE5-A3FC-6D52B14BE742}"/>
          </ac:spMkLst>
        </pc:spChg>
        <pc:spChg chg="add mod">
          <ac:chgData name="Guest User" userId="" providerId="Windows Live" clId="Web-{31D8B12F-B7C2-74B0-E733-8E82B43141A7}" dt="2026-07-11T14:49:31.029" v="669" actId="1076"/>
          <ac:spMkLst>
            <pc:docMk/>
            <pc:sldMk cId="33244483" sldId="290"/>
            <ac:spMk id="9" creationId="{C46A9EA4-1A6A-DFF7-D2F1-4C5CFAF65FB4}"/>
          </ac:spMkLst>
        </pc:spChg>
        <pc:spChg chg="add mod">
          <ac:chgData name="Guest User" userId="" providerId="Windows Live" clId="Web-{31D8B12F-B7C2-74B0-E733-8E82B43141A7}" dt="2026-07-11T14:49:39.873" v="671" actId="1076"/>
          <ac:spMkLst>
            <pc:docMk/>
            <pc:sldMk cId="33244483" sldId="290"/>
            <ac:spMk id="10" creationId="{EE940C9E-EBA7-3B98-62D6-C71B8475472E}"/>
          </ac:spMkLst>
        </pc:spChg>
        <pc:spChg chg="add mod">
          <ac:chgData name="Guest User" userId="" providerId="Windows Live" clId="Web-{31D8B12F-B7C2-74B0-E733-8E82B43141A7}" dt="2026-07-11T14:10:07.568" v="374" actId="1076"/>
          <ac:spMkLst>
            <pc:docMk/>
            <pc:sldMk cId="33244483" sldId="290"/>
            <ac:spMk id="12" creationId="{83D74873-7DB6-25E0-51ED-60DCC18336A5}"/>
          </ac:spMkLst>
        </pc:spChg>
        <pc:spChg chg="mod">
          <ac:chgData name="Guest User" userId="" providerId="Windows Live" clId="Web-{31D8B12F-B7C2-74B0-E733-8E82B43141A7}" dt="2026-07-11T14:49:23.607" v="668" actId="1076"/>
          <ac:spMkLst>
            <pc:docMk/>
            <pc:sldMk cId="33244483" sldId="290"/>
            <ac:spMk id="924" creationId="{AB93195D-DEDB-7D32-2379-230341569828}"/>
          </ac:spMkLst>
        </pc:spChg>
        <pc:graphicFrameChg chg="del">
          <ac:chgData name="Guest User" userId="" providerId="Windows Live" clId="Web-{31D8B12F-B7C2-74B0-E733-8E82B43141A7}" dt="2026-07-11T13:04:21.346" v="15"/>
          <ac:graphicFrameMkLst>
            <pc:docMk/>
            <pc:sldMk cId="33244483" sldId="290"/>
            <ac:graphicFrameMk id="4" creationId="{4B13DBE4-2C3F-E479-B74E-68AD760F2C52}"/>
          </ac:graphicFrameMkLst>
        </pc:graphicFrameChg>
        <pc:picChg chg="add del mod">
          <ac:chgData name="Guest User" userId="" providerId="Windows Live" clId="Web-{31D8B12F-B7C2-74B0-E733-8E82B43141A7}" dt="2026-07-11T13:38:06.652" v="124"/>
          <ac:picMkLst>
            <pc:docMk/>
            <pc:sldMk cId="33244483" sldId="290"/>
            <ac:picMk id="4" creationId="{029DAD9F-A8B1-175E-EBE3-CE431EEB5BF5}"/>
          </ac:picMkLst>
        </pc:picChg>
        <pc:picChg chg="add mod">
          <ac:chgData name="Guest User" userId="" providerId="Windows Live" clId="Web-{31D8B12F-B7C2-74B0-E733-8E82B43141A7}" dt="2026-07-11T14:16:19.991" v="450" actId="1076"/>
          <ac:picMkLst>
            <pc:docMk/>
            <pc:sldMk cId="33244483" sldId="290"/>
            <ac:picMk id="5" creationId="{4C6DAB0E-F14C-B879-6254-18B735FC18DE}"/>
          </ac:picMkLst>
        </pc:picChg>
        <pc:picChg chg="add mod">
          <ac:chgData name="Guest User" userId="" providerId="Windows Live" clId="Web-{31D8B12F-B7C2-74B0-E733-8E82B43141A7}" dt="2026-07-11T13:47:43.872" v="258" actId="1076"/>
          <ac:picMkLst>
            <pc:docMk/>
            <pc:sldMk cId="33244483" sldId="290"/>
            <ac:picMk id="6" creationId="{5D2E6AE0-2C78-08B8-13EE-92279FE128A6}"/>
          </ac:picMkLst>
        </pc:picChg>
        <pc:picChg chg="add mod">
          <ac:chgData name="Guest User" userId="" providerId="Windows Live" clId="Web-{31D8B12F-B7C2-74B0-E733-8E82B43141A7}" dt="2026-07-11T13:47:43.856" v="257" actId="1076"/>
          <ac:picMkLst>
            <pc:docMk/>
            <pc:sldMk cId="33244483" sldId="290"/>
            <ac:picMk id="31" creationId="{17224C21-8BAE-3DAC-B11C-C17DDC0234D8}"/>
          </ac:picMkLst>
        </pc:picChg>
        <pc:picChg chg="add mod">
          <ac:chgData name="Guest User" userId="" providerId="Windows Live" clId="Web-{31D8B12F-B7C2-74B0-E733-8E82B43141A7}" dt="2026-07-11T14:15:45.756" v="447" actId="14100"/>
          <ac:picMkLst>
            <pc:docMk/>
            <pc:sldMk cId="33244483" sldId="290"/>
            <ac:picMk id="32" creationId="{D0B31DF2-2386-CA88-F152-7252A8D9E814}"/>
          </ac:picMkLst>
        </pc:picChg>
      </pc:sldChg>
      <pc:sldChg chg="addSp delSp modSp add replId addAnim delAnim">
        <pc:chgData name="Guest User" userId="" providerId="Windows Live" clId="Web-{31D8B12F-B7C2-74B0-E733-8E82B43141A7}" dt="2026-07-11T14:48:21.058" v="663" actId="1076"/>
        <pc:sldMkLst>
          <pc:docMk/>
          <pc:sldMk cId="1480028340" sldId="291"/>
        </pc:sldMkLst>
        <pc:spChg chg="mod">
          <ac:chgData name="Guest User" userId="" providerId="Windows Live" clId="Web-{31D8B12F-B7C2-74B0-E733-8E82B43141A7}" dt="2026-07-11T14:21:57.124" v="583" actId="1076"/>
          <ac:spMkLst>
            <pc:docMk/>
            <pc:sldMk cId="1480028340" sldId="291"/>
            <ac:spMk id="2" creationId="{34BC9088-4571-99B9-B6C7-30804E855B61}"/>
          </ac:spMkLst>
        </pc:spChg>
        <pc:spChg chg="add mod">
          <ac:chgData name="Guest User" userId="" providerId="Windows Live" clId="Web-{31D8B12F-B7C2-74B0-E733-8E82B43141A7}" dt="2026-07-11T14:48:21.058" v="663" actId="1076"/>
          <ac:spMkLst>
            <pc:docMk/>
            <pc:sldMk cId="1480028340" sldId="291"/>
            <ac:spMk id="38" creationId="{2A538B67-2C86-D146-8C21-8813E5028A02}"/>
          </ac:spMkLst>
        </pc:spChg>
        <pc:spChg chg="add mod">
          <ac:chgData name="Guest User" userId="" providerId="Windows Live" clId="Web-{31D8B12F-B7C2-74B0-E733-8E82B43141A7}" dt="2026-07-11T14:48:16.792" v="662" actId="1076"/>
          <ac:spMkLst>
            <pc:docMk/>
            <pc:sldMk cId="1480028340" sldId="291"/>
            <ac:spMk id="40" creationId="{A05342C3-D1AC-2AC6-0FC9-4DDC85B15BF0}"/>
          </ac:spMkLst>
        </pc:spChg>
        <pc:spChg chg="add mod">
          <ac:chgData name="Guest User" userId="" providerId="Windows Live" clId="Web-{31D8B12F-B7C2-74B0-E733-8E82B43141A7}" dt="2026-07-11T14:48:03.291" v="659" actId="1076"/>
          <ac:spMkLst>
            <pc:docMk/>
            <pc:sldMk cId="1480028340" sldId="291"/>
            <ac:spMk id="42" creationId="{9FAE6649-7F54-34F4-9F05-E5C561EEE32C}"/>
          </ac:spMkLst>
        </pc:spChg>
        <pc:spChg chg="add mod">
          <ac:chgData name="Guest User" userId="" providerId="Windows Live" clId="Web-{31D8B12F-B7C2-74B0-E733-8E82B43141A7}" dt="2026-07-11T14:48:13.339" v="661" actId="1076"/>
          <ac:spMkLst>
            <pc:docMk/>
            <pc:sldMk cId="1480028340" sldId="291"/>
            <ac:spMk id="44" creationId="{55B995E8-8E92-BCDB-6F2B-DCCA242D1197}"/>
          </ac:spMkLst>
        </pc:spChg>
        <pc:spChg chg="add mod">
          <ac:chgData name="Guest User" userId="" providerId="Windows Live" clId="Web-{31D8B12F-B7C2-74B0-E733-8E82B43141A7}" dt="2026-07-11T14:48:09.932" v="660" actId="1076"/>
          <ac:spMkLst>
            <pc:docMk/>
            <pc:sldMk cId="1480028340" sldId="291"/>
            <ac:spMk id="46" creationId="{1DE2C4A0-A802-19AB-E4F8-34744D9D4C5F}"/>
          </ac:spMkLst>
        </pc:spChg>
        <pc:spChg chg="add">
          <ac:chgData name="Guest User" userId="" providerId="Windows Live" clId="Web-{31D8B12F-B7C2-74B0-E733-8E82B43141A7}" dt="2026-07-11T14:24:35.878" v="629"/>
          <ac:spMkLst>
            <pc:docMk/>
            <pc:sldMk cId="1480028340" sldId="291"/>
            <ac:spMk id="48" creationId="{9FC019AD-7A2F-F989-4AA5-D11C7F97A924}"/>
          </ac:spMkLst>
        </pc:spChg>
        <pc:spChg chg="del">
          <ac:chgData name="Guest User" userId="" providerId="Windows Live" clId="Web-{31D8B12F-B7C2-74B0-E733-8E82B43141A7}" dt="2026-07-11T13:51:08.472" v="322"/>
          <ac:spMkLst>
            <pc:docMk/>
            <pc:sldMk cId="1480028340" sldId="291"/>
            <ac:spMk id="924" creationId="{0647ACA3-B2A8-C4D8-4CC6-EE987AAE9DF6}"/>
          </ac:spMkLst>
        </pc:spChg>
        <pc:graphicFrameChg chg="del">
          <ac:chgData name="Guest User" userId="" providerId="Windows Live" clId="Web-{31D8B12F-B7C2-74B0-E733-8E82B43141A7}" dt="2026-07-11T13:51:06.768" v="321"/>
          <ac:graphicFrameMkLst>
            <pc:docMk/>
            <pc:sldMk cId="1480028340" sldId="291"/>
            <ac:graphicFrameMk id="4" creationId="{9F3D80AD-DB32-F540-CE65-744E47E6755A}"/>
          </ac:graphicFrameMkLst>
        </pc:graphicFrameChg>
        <pc:picChg chg="add mod">
          <ac:chgData name="Guest User" userId="" providerId="Windows Live" clId="Web-{31D8B12F-B7C2-74B0-E733-8E82B43141A7}" dt="2026-07-11T14:19:24.105" v="505" actId="1076"/>
          <ac:picMkLst>
            <pc:docMk/>
            <pc:sldMk cId="1480028340" sldId="291"/>
            <ac:picMk id="31" creationId="{B036F332-8307-E2AE-F359-16B41A61F521}"/>
          </ac:picMkLst>
        </pc:picChg>
        <pc:picChg chg="add mod">
          <ac:chgData name="Guest User" userId="" providerId="Windows Live" clId="Web-{31D8B12F-B7C2-74B0-E733-8E82B43141A7}" dt="2026-07-11T14:19:24.105" v="506" actId="1076"/>
          <ac:picMkLst>
            <pc:docMk/>
            <pc:sldMk cId="1480028340" sldId="291"/>
            <ac:picMk id="32" creationId="{B6B77EC6-FA54-E9C8-08DD-7F2BB39B6388}"/>
          </ac:picMkLst>
        </pc:picChg>
        <pc:picChg chg="add mod">
          <ac:chgData name="Guest User" userId="" providerId="Windows Live" clId="Web-{31D8B12F-B7C2-74B0-E733-8E82B43141A7}" dt="2026-07-11T14:22:02.952" v="586" actId="1076"/>
          <ac:picMkLst>
            <pc:docMk/>
            <pc:sldMk cId="1480028340" sldId="291"/>
            <ac:picMk id="33" creationId="{83048671-3EC0-DB7E-2671-9AEBC286368D}"/>
          </ac:picMkLst>
        </pc:picChg>
        <pc:picChg chg="add del mod">
          <ac:chgData name="Guest User" userId="" providerId="Windows Live" clId="Web-{31D8B12F-B7C2-74B0-E733-8E82B43141A7}" dt="2026-07-11T14:13:30.657" v="434"/>
          <ac:picMkLst>
            <pc:docMk/>
            <pc:sldMk cId="1480028340" sldId="291"/>
            <ac:picMk id="34" creationId="{CC49475E-6FC4-5F42-F864-DE0C61C8FC0F}"/>
          </ac:picMkLst>
        </pc:picChg>
        <pc:picChg chg="add mod">
          <ac:chgData name="Guest User" userId="" providerId="Windows Live" clId="Web-{31D8B12F-B7C2-74B0-E733-8E82B43141A7}" dt="2026-07-11T14:21:21.451" v="572" actId="1076"/>
          <ac:picMkLst>
            <pc:docMk/>
            <pc:sldMk cId="1480028340" sldId="291"/>
            <ac:picMk id="35" creationId="{17EE9657-8792-DA6E-BFC1-531E0B61AA76}"/>
          </ac:picMkLst>
        </pc:picChg>
        <pc:picChg chg="add mod">
          <ac:chgData name="Guest User" userId="" providerId="Windows Live" clId="Web-{31D8B12F-B7C2-74B0-E733-8E82B43141A7}" dt="2026-07-11T14:21:54.108" v="577" actId="1076"/>
          <ac:picMkLst>
            <pc:docMk/>
            <pc:sldMk cId="1480028340" sldId="291"/>
            <ac:picMk id="36" creationId="{DF942BC5-C4E0-4FA5-80DF-19D999C3433F}"/>
          </ac:picMkLst>
        </pc:picChg>
      </pc:sldChg>
      <pc:sldChg chg="modSp del">
        <pc:chgData name="Guest User" userId="" providerId="Windows Live" clId="Web-{31D8B12F-B7C2-74B0-E733-8E82B43141A7}" dt="2026-07-11T14:53:31.818" v="673"/>
        <pc:sldMkLst>
          <pc:docMk/>
          <pc:sldMk cId="2373283877" sldId="292"/>
        </pc:sldMkLst>
        <pc:spChg chg="mod">
          <ac:chgData name="Guest User" userId="" providerId="Windows Live" clId="Web-{31D8B12F-B7C2-74B0-E733-8E82B43141A7}" dt="2026-07-11T14:51:25.642" v="672" actId="1076"/>
          <ac:spMkLst>
            <pc:docMk/>
            <pc:sldMk cId="2373283877" sldId="292"/>
            <ac:spMk id="2" creationId="{6885F3D7-8BE3-58E1-E699-BA0C37991B64}"/>
          </ac:spMkLst>
        </pc:spChg>
      </pc:sldChg>
    </pc:docChg>
  </pc:docChgLst>
  <pc:docChgLst>
    <pc:chgData name="Guest User" providerId="Windows Live" clId="Web-{3D3D350D-2746-162A-D8B7-B55FB65CC604}"/>
    <pc:docChg chg="addSld delSld modSld sldOrd">
      <pc:chgData name="Guest User" userId="" providerId="Windows Live" clId="Web-{3D3D350D-2746-162A-D8B7-B55FB65CC604}" dt="2026-07-10T23:36:13.792" v="850" actId="20577"/>
      <pc:docMkLst>
        <pc:docMk/>
      </pc:docMkLst>
      <pc:sldChg chg="delSp modSp">
        <pc:chgData name="Guest User" userId="" providerId="Windows Live" clId="Web-{3D3D350D-2746-162A-D8B7-B55FB65CC604}" dt="2026-07-10T23:19:07.153" v="491"/>
        <pc:sldMkLst>
          <pc:docMk/>
          <pc:sldMk cId="2734004880" sldId="256"/>
        </pc:sldMkLst>
        <pc:spChg chg="mod">
          <ac:chgData name="Guest User" userId="" providerId="Windows Live" clId="Web-{3D3D350D-2746-162A-D8B7-B55FB65CC604}" dt="2026-07-10T23:19:07.137" v="490"/>
          <ac:spMkLst>
            <pc:docMk/>
            <pc:sldMk cId="2734004880" sldId="256"/>
            <ac:spMk id="2" creationId="{44056A9A-96A1-8640-704A-28CFADA59BA0}"/>
          </ac:spMkLst>
        </pc:spChg>
        <pc:spChg chg="mod">
          <ac:chgData name="Guest User" userId="" providerId="Windows Live" clId="Web-{3D3D350D-2746-162A-D8B7-B55FB65CC604}" dt="2026-07-10T23:19:07.153" v="491"/>
          <ac:spMkLst>
            <pc:docMk/>
            <pc:sldMk cId="2734004880" sldId="256"/>
            <ac:spMk id="3" creationId="{110E9E17-B4A8-7181-D42E-EE1B44FBB7A1}"/>
          </ac:spMkLst>
        </pc:spChg>
      </pc:sldChg>
      <pc:sldChg chg="modSp">
        <pc:chgData name="Guest User" userId="" providerId="Windows Live" clId="Web-{3D3D350D-2746-162A-D8B7-B55FB65CC604}" dt="2026-07-10T23:18:46.372" v="477"/>
        <pc:sldMkLst>
          <pc:docMk/>
          <pc:sldMk cId="1933618935" sldId="257"/>
        </pc:sldMkLst>
        <pc:spChg chg="mod">
          <ac:chgData name="Guest User" userId="" providerId="Windows Live" clId="Web-{3D3D350D-2746-162A-D8B7-B55FB65CC604}" dt="2026-07-10T23:18:46.372" v="477"/>
          <ac:spMkLst>
            <pc:docMk/>
            <pc:sldMk cId="1933618935" sldId="257"/>
            <ac:spMk id="3" creationId="{4F9BA15F-650E-4DE6-FF77-0985BE9A6D9E}"/>
          </ac:spMkLst>
        </pc:spChg>
      </pc:sldChg>
      <pc:sldChg chg="modSp">
        <pc:chgData name="Guest User" userId="" providerId="Windows Live" clId="Web-{3D3D350D-2746-162A-D8B7-B55FB65CC604}" dt="2026-07-10T23:18:50.638" v="489"/>
        <pc:sldMkLst>
          <pc:docMk/>
          <pc:sldMk cId="2103265127" sldId="258"/>
        </pc:sldMkLst>
        <pc:spChg chg="mod">
          <ac:chgData name="Guest User" userId="" providerId="Windows Live" clId="Web-{3D3D350D-2746-162A-D8B7-B55FB65CC604}" dt="2026-07-10T23:18:50.560" v="479"/>
          <ac:spMkLst>
            <pc:docMk/>
            <pc:sldMk cId="2103265127" sldId="258"/>
            <ac:spMk id="2" creationId="{63B58B92-6C7C-5DF5-2131-F451E7160AF3}"/>
          </ac:spMkLst>
        </pc:spChg>
        <pc:spChg chg="mod">
          <ac:chgData name="Guest User" userId="" providerId="Windows Live" clId="Web-{3D3D350D-2746-162A-D8B7-B55FB65CC604}" dt="2026-07-10T23:18:50.638" v="489"/>
          <ac:spMkLst>
            <pc:docMk/>
            <pc:sldMk cId="2103265127" sldId="258"/>
            <ac:spMk id="3" creationId="{F02E5631-BCD1-C68D-027E-D2AB6A7B13BA}"/>
          </ac:spMkLst>
        </pc:spChg>
        <pc:spChg chg="mod">
          <ac:chgData name="Guest User" userId="" providerId="Windows Live" clId="Web-{3D3D350D-2746-162A-D8B7-B55FB65CC604}" dt="2026-07-10T23:18:50.560" v="480"/>
          <ac:spMkLst>
            <pc:docMk/>
            <pc:sldMk cId="2103265127" sldId="258"/>
            <ac:spMk id="4" creationId="{2637EF93-DDC3-00E4-817D-7FED9629F372}"/>
          </ac:spMkLst>
        </pc:spChg>
        <pc:spChg chg="mod">
          <ac:chgData name="Guest User" userId="" providerId="Windows Live" clId="Web-{3D3D350D-2746-162A-D8B7-B55FB65CC604}" dt="2026-07-10T23:18:50.560" v="481"/>
          <ac:spMkLst>
            <pc:docMk/>
            <pc:sldMk cId="2103265127" sldId="258"/>
            <ac:spMk id="20" creationId="{C5B8A041-5C5A-B270-ADF6-AEB52D09E350}"/>
          </ac:spMkLst>
        </pc:spChg>
        <pc:spChg chg="mod">
          <ac:chgData name="Guest User" userId="" providerId="Windows Live" clId="Web-{3D3D350D-2746-162A-D8B7-B55FB65CC604}" dt="2026-07-10T23:18:50.560" v="482"/>
          <ac:spMkLst>
            <pc:docMk/>
            <pc:sldMk cId="2103265127" sldId="258"/>
            <ac:spMk id="23" creationId="{F56358C6-45CE-CAB6-7FA7-FB54E180291C}"/>
          </ac:spMkLst>
        </pc:spChg>
        <pc:spChg chg="mod">
          <ac:chgData name="Guest User" userId="" providerId="Windows Live" clId="Web-{3D3D350D-2746-162A-D8B7-B55FB65CC604}" dt="2026-07-10T23:18:50.560" v="478"/>
          <ac:spMkLst>
            <pc:docMk/>
            <pc:sldMk cId="2103265127" sldId="258"/>
            <ac:spMk id="50" creationId="{B662C6E8-F2FD-A170-F2BF-FDE0BCE65869}"/>
          </ac:spMkLst>
        </pc:spChg>
        <pc:spChg chg="mod">
          <ac:chgData name="Guest User" userId="" providerId="Windows Live" clId="Web-{3D3D350D-2746-162A-D8B7-B55FB65CC604}" dt="2026-07-10T23:18:50.560" v="483"/>
          <ac:spMkLst>
            <pc:docMk/>
            <pc:sldMk cId="2103265127" sldId="258"/>
            <ac:spMk id="51" creationId="{546E4DA1-7F7C-2B34-22C6-F13C825092FF}"/>
          </ac:spMkLst>
        </pc:spChg>
        <pc:spChg chg="mod">
          <ac:chgData name="Guest User" userId="" providerId="Windows Live" clId="Web-{3D3D350D-2746-162A-D8B7-B55FB65CC604}" dt="2026-07-10T23:18:50.560" v="484"/>
          <ac:spMkLst>
            <pc:docMk/>
            <pc:sldMk cId="2103265127" sldId="258"/>
            <ac:spMk id="52" creationId="{7A1AE885-9386-6438-F827-F5A2B653B174}"/>
          </ac:spMkLst>
        </pc:spChg>
        <pc:spChg chg="mod">
          <ac:chgData name="Guest User" userId="" providerId="Windows Live" clId="Web-{3D3D350D-2746-162A-D8B7-B55FB65CC604}" dt="2026-07-10T23:18:50.575" v="485"/>
          <ac:spMkLst>
            <pc:docMk/>
            <pc:sldMk cId="2103265127" sldId="258"/>
            <ac:spMk id="53" creationId="{FD869902-C8DB-F633-6DEA-645A6D2D6B12}"/>
          </ac:spMkLst>
        </pc:spChg>
        <pc:spChg chg="mod">
          <ac:chgData name="Guest User" userId="" providerId="Windows Live" clId="Web-{3D3D350D-2746-162A-D8B7-B55FB65CC604}" dt="2026-07-10T23:18:50.575" v="486"/>
          <ac:spMkLst>
            <pc:docMk/>
            <pc:sldMk cId="2103265127" sldId="258"/>
            <ac:spMk id="58" creationId="{CDDF979A-FCAA-577B-7B06-CB02DBD56A11}"/>
          </ac:spMkLst>
        </pc:spChg>
        <pc:spChg chg="mod">
          <ac:chgData name="Guest User" userId="" providerId="Windows Live" clId="Web-{3D3D350D-2746-162A-D8B7-B55FB65CC604}" dt="2026-07-10T23:18:50.575" v="487"/>
          <ac:spMkLst>
            <pc:docMk/>
            <pc:sldMk cId="2103265127" sldId="258"/>
            <ac:spMk id="60" creationId="{A61FED5A-010E-82DE-EEF0-55F54912FC68}"/>
          </ac:spMkLst>
        </pc:spChg>
        <pc:spChg chg="mod">
          <ac:chgData name="Guest User" userId="" providerId="Windows Live" clId="Web-{3D3D350D-2746-162A-D8B7-B55FB65CC604}" dt="2026-07-10T23:18:50.575" v="488"/>
          <ac:spMkLst>
            <pc:docMk/>
            <pc:sldMk cId="2103265127" sldId="258"/>
            <ac:spMk id="62" creationId="{336199CF-A268-432C-F54A-7794FB1145CB}"/>
          </ac:spMkLst>
        </pc:spChg>
      </pc:sldChg>
      <pc:sldChg chg="modSp">
        <pc:chgData name="Guest User" userId="" providerId="Windows Live" clId="Web-{3D3D350D-2746-162A-D8B7-B55FB65CC604}" dt="2026-07-10T23:06:28.628" v="216" actId="20577"/>
        <pc:sldMkLst>
          <pc:docMk/>
          <pc:sldMk cId="3113445167" sldId="260"/>
        </pc:sldMkLst>
        <pc:spChg chg="mod">
          <ac:chgData name="Guest User" userId="" providerId="Windows Live" clId="Web-{3D3D350D-2746-162A-D8B7-B55FB65CC604}" dt="2026-07-10T23:03:29.676" v="123"/>
          <ac:spMkLst>
            <pc:docMk/>
            <pc:sldMk cId="3113445167" sldId="260"/>
            <ac:spMk id="2" creationId="{9B815EE5-D04D-611D-5E0D-4A83F44ADEEB}"/>
          </ac:spMkLst>
        </pc:spChg>
        <pc:spChg chg="mod">
          <ac:chgData name="Guest User" userId="" providerId="Windows Live" clId="Web-{3D3D350D-2746-162A-D8B7-B55FB65CC604}" dt="2026-07-10T23:03:29.676" v="124"/>
          <ac:spMkLst>
            <pc:docMk/>
            <pc:sldMk cId="3113445167" sldId="260"/>
            <ac:spMk id="6" creationId="{D47CC214-F7C8-B7B8-6A5E-88C98CB008C6}"/>
          </ac:spMkLst>
        </pc:spChg>
        <pc:spChg chg="mod">
          <ac:chgData name="Guest User" userId="" providerId="Windows Live" clId="Web-{3D3D350D-2746-162A-D8B7-B55FB65CC604}" dt="2026-07-10T23:06:28.628" v="216" actId="20577"/>
          <ac:spMkLst>
            <pc:docMk/>
            <pc:sldMk cId="3113445167" sldId="260"/>
            <ac:spMk id="8" creationId="{34373637-68DC-8ECD-30E0-D22570783FB0}"/>
          </ac:spMkLst>
        </pc:spChg>
        <pc:spChg chg="mod">
          <ac:chgData name="Guest User" userId="" providerId="Windows Live" clId="Web-{3D3D350D-2746-162A-D8B7-B55FB65CC604}" dt="2026-07-10T23:03:50.769" v="128"/>
          <ac:spMkLst>
            <pc:docMk/>
            <pc:sldMk cId="3113445167" sldId="260"/>
            <ac:spMk id="9" creationId="{B8407793-D17E-BE7A-4E4E-53B2B776BDEE}"/>
          </ac:spMkLst>
        </pc:spChg>
      </pc:sldChg>
      <pc:sldChg chg="modSp">
        <pc:chgData name="Guest User" userId="" providerId="Windows Live" clId="Web-{3D3D350D-2746-162A-D8B7-B55FB65CC604}" dt="2026-07-10T23:04:06.785" v="137"/>
        <pc:sldMkLst>
          <pc:docMk/>
          <pc:sldMk cId="2921822803" sldId="261"/>
        </pc:sldMkLst>
        <pc:spChg chg="mod">
          <ac:chgData name="Guest User" userId="" providerId="Windows Live" clId="Web-{3D3D350D-2746-162A-D8B7-B55FB65CC604}" dt="2026-07-10T23:04:06.754" v="136"/>
          <ac:spMkLst>
            <pc:docMk/>
            <pc:sldMk cId="2921822803" sldId="261"/>
            <ac:spMk id="2" creationId="{571393E1-42F1-CC26-8733-3BADEEEEACE5}"/>
          </ac:spMkLst>
        </pc:spChg>
        <pc:spChg chg="mod">
          <ac:chgData name="Guest User" userId="" providerId="Windows Live" clId="Web-{3D3D350D-2746-162A-D8B7-B55FB65CC604}" dt="2026-07-10T23:04:06.785" v="137"/>
          <ac:spMkLst>
            <pc:docMk/>
            <pc:sldMk cId="2921822803" sldId="261"/>
            <ac:spMk id="3" creationId="{5070D162-7BFD-8563-7A33-50309E1E1324}"/>
          </ac:spMkLst>
        </pc:spChg>
      </pc:sldChg>
      <pc:sldChg chg="modSp">
        <pc:chgData name="Guest User" userId="" providerId="Windows Live" clId="Web-{3D3D350D-2746-162A-D8B7-B55FB65CC604}" dt="2026-07-10T23:04:10.988" v="139"/>
        <pc:sldMkLst>
          <pc:docMk/>
          <pc:sldMk cId="3736090307" sldId="262"/>
        </pc:sldMkLst>
        <pc:spChg chg="mod">
          <ac:chgData name="Guest User" userId="" providerId="Windows Live" clId="Web-{3D3D350D-2746-162A-D8B7-B55FB65CC604}" dt="2026-07-10T23:04:10.957" v="138"/>
          <ac:spMkLst>
            <pc:docMk/>
            <pc:sldMk cId="3736090307" sldId="262"/>
            <ac:spMk id="2" creationId="{1D778715-CB1C-2804-A8C4-95079E1DDC87}"/>
          </ac:spMkLst>
        </pc:spChg>
        <pc:spChg chg="mod">
          <ac:chgData name="Guest User" userId="" providerId="Windows Live" clId="Web-{3D3D350D-2746-162A-D8B7-B55FB65CC604}" dt="2026-07-10T23:04:10.988" v="139"/>
          <ac:spMkLst>
            <pc:docMk/>
            <pc:sldMk cId="3736090307" sldId="262"/>
            <ac:spMk id="3" creationId="{10DBBA03-3EBF-6F61-AE00-3CE30E701C00}"/>
          </ac:spMkLst>
        </pc:spChg>
      </pc:sldChg>
      <pc:sldChg chg="modSp">
        <pc:chgData name="Guest User" userId="" providerId="Windows Live" clId="Web-{3D3D350D-2746-162A-D8B7-B55FB65CC604}" dt="2026-07-10T23:04:21.488" v="141"/>
        <pc:sldMkLst>
          <pc:docMk/>
          <pc:sldMk cId="121204600" sldId="263"/>
        </pc:sldMkLst>
        <pc:spChg chg="mod">
          <ac:chgData name="Guest User" userId="" providerId="Windows Live" clId="Web-{3D3D350D-2746-162A-D8B7-B55FB65CC604}" dt="2026-07-10T23:04:21.457" v="140"/>
          <ac:spMkLst>
            <pc:docMk/>
            <pc:sldMk cId="121204600" sldId="263"/>
            <ac:spMk id="2" creationId="{6BC64FDE-E90D-9E8B-E14E-E72803F76262}"/>
          </ac:spMkLst>
        </pc:spChg>
        <pc:spChg chg="mod">
          <ac:chgData name="Guest User" userId="" providerId="Windows Live" clId="Web-{3D3D350D-2746-162A-D8B7-B55FB65CC604}" dt="2026-07-10T23:04:21.488" v="141"/>
          <ac:spMkLst>
            <pc:docMk/>
            <pc:sldMk cId="121204600" sldId="263"/>
            <ac:spMk id="3" creationId="{AB4BBF05-E760-FAE6-A69E-A610A2A84100}"/>
          </ac:spMkLst>
        </pc:spChg>
      </pc:sldChg>
      <pc:sldChg chg="modSp">
        <pc:chgData name="Guest User" userId="" providerId="Windows Live" clId="Web-{3D3D350D-2746-162A-D8B7-B55FB65CC604}" dt="2026-07-10T23:04:35.128" v="143"/>
        <pc:sldMkLst>
          <pc:docMk/>
          <pc:sldMk cId="2474058903" sldId="264"/>
        </pc:sldMkLst>
        <pc:spChg chg="mod">
          <ac:chgData name="Guest User" userId="" providerId="Windows Live" clId="Web-{3D3D350D-2746-162A-D8B7-B55FB65CC604}" dt="2026-07-10T23:04:35.097" v="142"/>
          <ac:spMkLst>
            <pc:docMk/>
            <pc:sldMk cId="2474058903" sldId="264"/>
            <ac:spMk id="2" creationId="{E5D549F7-699B-8F01-53B2-1CFFC60FEF68}"/>
          </ac:spMkLst>
        </pc:spChg>
        <pc:spChg chg="mod">
          <ac:chgData name="Guest User" userId="" providerId="Windows Live" clId="Web-{3D3D350D-2746-162A-D8B7-B55FB65CC604}" dt="2026-07-10T23:04:35.128" v="143"/>
          <ac:spMkLst>
            <pc:docMk/>
            <pc:sldMk cId="2474058903" sldId="264"/>
            <ac:spMk id="3" creationId="{F965FE7C-00C6-F74C-0502-C02EBCB2EEA0}"/>
          </ac:spMkLst>
        </pc:spChg>
      </pc:sldChg>
      <pc:sldChg chg="modSp">
        <pc:chgData name="Guest User" userId="" providerId="Windows Live" clId="Web-{3D3D350D-2746-162A-D8B7-B55FB65CC604}" dt="2026-07-10T23:04:39.269" v="145"/>
        <pc:sldMkLst>
          <pc:docMk/>
          <pc:sldMk cId="3078068738" sldId="265"/>
        </pc:sldMkLst>
        <pc:spChg chg="mod">
          <ac:chgData name="Guest User" userId="" providerId="Windows Live" clId="Web-{3D3D350D-2746-162A-D8B7-B55FB65CC604}" dt="2026-07-10T23:04:39.238" v="144"/>
          <ac:spMkLst>
            <pc:docMk/>
            <pc:sldMk cId="3078068738" sldId="265"/>
            <ac:spMk id="2" creationId="{FF6C86C8-3DF2-9284-A480-82BBB6009BCE}"/>
          </ac:spMkLst>
        </pc:spChg>
        <pc:spChg chg="mod">
          <ac:chgData name="Guest User" userId="" providerId="Windows Live" clId="Web-{3D3D350D-2746-162A-D8B7-B55FB65CC604}" dt="2026-07-10T23:04:39.269" v="145"/>
          <ac:spMkLst>
            <pc:docMk/>
            <pc:sldMk cId="3078068738" sldId="265"/>
            <ac:spMk id="3" creationId="{C1393B4A-65F2-2E0D-5CBC-AE93C007F1AD}"/>
          </ac:spMkLst>
        </pc:spChg>
      </pc:sldChg>
      <pc:sldChg chg="modSp">
        <pc:chgData name="Guest User" userId="" providerId="Windows Live" clId="Web-{3D3D350D-2746-162A-D8B7-B55FB65CC604}" dt="2026-07-10T23:04:44.847" v="147"/>
        <pc:sldMkLst>
          <pc:docMk/>
          <pc:sldMk cId="595774045" sldId="266"/>
        </pc:sldMkLst>
        <pc:spChg chg="mod">
          <ac:chgData name="Guest User" userId="" providerId="Windows Live" clId="Web-{3D3D350D-2746-162A-D8B7-B55FB65CC604}" dt="2026-07-10T23:04:44.816" v="146"/>
          <ac:spMkLst>
            <pc:docMk/>
            <pc:sldMk cId="595774045" sldId="266"/>
            <ac:spMk id="2" creationId="{869349E2-779F-83B0-E69E-4FB7C7E4382B}"/>
          </ac:spMkLst>
        </pc:spChg>
        <pc:spChg chg="mod">
          <ac:chgData name="Guest User" userId="" providerId="Windows Live" clId="Web-{3D3D350D-2746-162A-D8B7-B55FB65CC604}" dt="2026-07-10T23:04:44.847" v="147"/>
          <ac:spMkLst>
            <pc:docMk/>
            <pc:sldMk cId="595774045" sldId="266"/>
            <ac:spMk id="3" creationId="{E4C872CF-E9FF-431F-1287-FEE94FC3FADF}"/>
          </ac:spMkLst>
        </pc:spChg>
      </pc:sldChg>
      <pc:sldChg chg="modSp">
        <pc:chgData name="Guest User" userId="" providerId="Windows Live" clId="Web-{3D3D350D-2746-162A-D8B7-B55FB65CC604}" dt="2026-07-10T23:04:49.300" v="149"/>
        <pc:sldMkLst>
          <pc:docMk/>
          <pc:sldMk cId="3218170282" sldId="267"/>
        </pc:sldMkLst>
        <pc:spChg chg="mod">
          <ac:chgData name="Guest User" userId="" providerId="Windows Live" clId="Web-{3D3D350D-2746-162A-D8B7-B55FB65CC604}" dt="2026-07-10T23:04:49.269" v="148"/>
          <ac:spMkLst>
            <pc:docMk/>
            <pc:sldMk cId="3218170282" sldId="267"/>
            <ac:spMk id="2" creationId="{5DAEAE70-1AC1-E2E1-BCEB-2A87B8B7C7B2}"/>
          </ac:spMkLst>
        </pc:spChg>
        <pc:spChg chg="mod">
          <ac:chgData name="Guest User" userId="" providerId="Windows Live" clId="Web-{3D3D350D-2746-162A-D8B7-B55FB65CC604}" dt="2026-07-10T23:04:49.300" v="149"/>
          <ac:spMkLst>
            <pc:docMk/>
            <pc:sldMk cId="3218170282" sldId="267"/>
            <ac:spMk id="5" creationId="{48CE3BF4-8C6F-E162-2197-5A95AF57B453}"/>
          </ac:spMkLst>
        </pc:spChg>
      </pc:sldChg>
      <pc:sldChg chg="modSp">
        <pc:chgData name="Guest User" userId="" providerId="Windows Live" clId="Web-{3D3D350D-2746-162A-D8B7-B55FB65CC604}" dt="2026-07-10T23:04:00.582" v="135"/>
        <pc:sldMkLst>
          <pc:docMk/>
          <pc:sldMk cId="1380516446" sldId="268"/>
        </pc:sldMkLst>
        <pc:spChg chg="mod">
          <ac:chgData name="Guest User" userId="" providerId="Windows Live" clId="Web-{3D3D350D-2746-162A-D8B7-B55FB65CC604}" dt="2026-07-10T23:04:00.504" v="129"/>
          <ac:spMkLst>
            <pc:docMk/>
            <pc:sldMk cId="1380516446" sldId="268"/>
            <ac:spMk id="2" creationId="{79303CF9-051E-412D-B40B-10968F953888}"/>
          </ac:spMkLst>
        </pc:spChg>
        <pc:spChg chg="mod">
          <ac:chgData name="Guest User" userId="" providerId="Windows Live" clId="Web-{3D3D350D-2746-162A-D8B7-B55FB65CC604}" dt="2026-07-10T23:04:00.504" v="130"/>
          <ac:spMkLst>
            <pc:docMk/>
            <pc:sldMk cId="1380516446" sldId="268"/>
            <ac:spMk id="5" creationId="{3D7D9B2C-FD21-1AB2-C994-3CFECDF7C1DB}"/>
          </ac:spMkLst>
        </pc:spChg>
        <pc:spChg chg="mod">
          <ac:chgData name="Guest User" userId="" providerId="Windows Live" clId="Web-{3D3D350D-2746-162A-D8B7-B55FB65CC604}" dt="2026-07-10T23:04:00.504" v="131"/>
          <ac:spMkLst>
            <pc:docMk/>
            <pc:sldMk cId="1380516446" sldId="268"/>
            <ac:spMk id="7" creationId="{853D95C5-BB5F-B874-1ED9-CF9CFE1268C2}"/>
          </ac:spMkLst>
        </pc:spChg>
        <pc:spChg chg="mod">
          <ac:chgData name="Guest User" userId="" providerId="Windows Live" clId="Web-{3D3D350D-2746-162A-D8B7-B55FB65CC604}" dt="2026-07-10T23:04:00.504" v="132"/>
          <ac:spMkLst>
            <pc:docMk/>
            <pc:sldMk cId="1380516446" sldId="268"/>
            <ac:spMk id="16" creationId="{BA48B75E-4CB4-F40C-58FE-EE8585DC10A3}"/>
          </ac:spMkLst>
        </pc:spChg>
        <pc:spChg chg="mod">
          <ac:chgData name="Guest User" userId="" providerId="Windows Live" clId="Web-{3D3D350D-2746-162A-D8B7-B55FB65CC604}" dt="2026-07-10T23:04:00.504" v="133"/>
          <ac:spMkLst>
            <pc:docMk/>
            <pc:sldMk cId="1380516446" sldId="268"/>
            <ac:spMk id="17" creationId="{25042876-63E3-6517-5989-4C66CD82FDFF}"/>
          </ac:spMkLst>
        </pc:spChg>
        <pc:spChg chg="mod">
          <ac:chgData name="Guest User" userId="" providerId="Windows Live" clId="Web-{3D3D350D-2746-162A-D8B7-B55FB65CC604}" dt="2026-07-10T23:04:00.504" v="134"/>
          <ac:spMkLst>
            <pc:docMk/>
            <pc:sldMk cId="1380516446" sldId="268"/>
            <ac:spMk id="19" creationId="{1D768D3E-D617-99FE-7350-952E16190D54}"/>
          </ac:spMkLst>
        </pc:spChg>
        <pc:spChg chg="mod">
          <ac:chgData name="Guest User" userId="" providerId="Windows Live" clId="Web-{3D3D350D-2746-162A-D8B7-B55FB65CC604}" dt="2026-07-10T23:04:00.582" v="135"/>
          <ac:spMkLst>
            <pc:docMk/>
            <pc:sldMk cId="1380516446" sldId="268"/>
            <ac:spMk id="20" creationId="{7D0ACA1C-B606-B0B1-4175-1E72BD95E322}"/>
          </ac:spMkLst>
        </pc:spChg>
      </pc:sldChg>
      <pc:sldChg chg="modSp">
        <pc:chgData name="Guest User" userId="" providerId="Windows Live" clId="Web-{3D3D350D-2746-162A-D8B7-B55FB65CC604}" dt="2026-07-10T23:06:32.003" v="217" actId="20577"/>
        <pc:sldMkLst>
          <pc:docMk/>
          <pc:sldMk cId="3798079686" sldId="269"/>
        </pc:sldMkLst>
        <pc:spChg chg="mod">
          <ac:chgData name="Guest User" userId="" providerId="Windows Live" clId="Web-{3D3D350D-2746-162A-D8B7-B55FB65CC604}" dt="2026-07-10T23:03:12.567" v="118"/>
          <ac:spMkLst>
            <pc:docMk/>
            <pc:sldMk cId="3798079686" sldId="269"/>
            <ac:spMk id="2" creationId="{863C7F3A-D880-68BB-0AF8-4FCB3E8E81E0}"/>
          </ac:spMkLst>
        </pc:spChg>
        <pc:spChg chg="mod">
          <ac:chgData name="Guest User" userId="" providerId="Windows Live" clId="Web-{3D3D350D-2746-162A-D8B7-B55FB65CC604}" dt="2026-07-10T23:02:44.754" v="113"/>
          <ac:spMkLst>
            <pc:docMk/>
            <pc:sldMk cId="3798079686" sldId="269"/>
            <ac:spMk id="3" creationId="{66867AAD-0B91-78BA-1AC8-FF5D09A6233E}"/>
          </ac:spMkLst>
        </pc:spChg>
        <pc:spChg chg="mod">
          <ac:chgData name="Guest User" userId="" providerId="Windows Live" clId="Web-{3D3D350D-2746-162A-D8B7-B55FB65CC604}" dt="2026-07-10T23:02:44.754" v="116"/>
          <ac:spMkLst>
            <pc:docMk/>
            <pc:sldMk cId="3798079686" sldId="269"/>
            <ac:spMk id="5" creationId="{CB0FFEE5-5B80-A2C8-F0AC-0674416ABE53}"/>
          </ac:spMkLst>
        </pc:spChg>
        <pc:spChg chg="mod">
          <ac:chgData name="Guest User" userId="" providerId="Windows Live" clId="Web-{3D3D350D-2746-162A-D8B7-B55FB65CC604}" dt="2026-07-10T23:02:44.754" v="114"/>
          <ac:spMkLst>
            <pc:docMk/>
            <pc:sldMk cId="3798079686" sldId="269"/>
            <ac:spMk id="6" creationId="{36A74815-405B-CFC8-44BB-8495B2750EFE}"/>
          </ac:spMkLst>
        </pc:spChg>
        <pc:spChg chg="mod">
          <ac:chgData name="Guest User" userId="" providerId="Windows Live" clId="Web-{3D3D350D-2746-162A-D8B7-B55FB65CC604}" dt="2026-07-10T23:02:44.817" v="117"/>
          <ac:spMkLst>
            <pc:docMk/>
            <pc:sldMk cId="3798079686" sldId="269"/>
            <ac:spMk id="7" creationId="{2B384DB1-2553-6315-CE89-8FA855410570}"/>
          </ac:spMkLst>
        </pc:spChg>
        <pc:spChg chg="mod">
          <ac:chgData name="Guest User" userId="" providerId="Windows Live" clId="Web-{3D3D350D-2746-162A-D8B7-B55FB65CC604}" dt="2026-07-10T23:06:32.003" v="217" actId="20577"/>
          <ac:spMkLst>
            <pc:docMk/>
            <pc:sldMk cId="3798079686" sldId="269"/>
            <ac:spMk id="8" creationId="{848008E1-4C4C-6D46-F497-00A54B2EC32A}"/>
          </ac:spMkLst>
        </pc:spChg>
      </pc:sldChg>
      <pc:sldChg chg="modSp">
        <pc:chgData name="Guest User" userId="" providerId="Windows Live" clId="Web-{3D3D350D-2746-162A-D8B7-B55FB65CC604}" dt="2026-07-10T23:26:34.087" v="612" actId="20577"/>
        <pc:sldMkLst>
          <pc:docMk/>
          <pc:sldMk cId="2486479130" sldId="270"/>
        </pc:sldMkLst>
        <pc:spChg chg="mod">
          <ac:chgData name="Guest User" userId="" providerId="Windows Live" clId="Web-{3D3D350D-2746-162A-D8B7-B55FB65CC604}" dt="2026-07-10T23:13:10.843" v="375" actId="20577"/>
          <ac:spMkLst>
            <pc:docMk/>
            <pc:sldMk cId="2486479130" sldId="270"/>
            <ac:spMk id="2" creationId="{889D144C-778D-E778-22B2-C159166737AF}"/>
          </ac:spMkLst>
        </pc:spChg>
        <pc:spChg chg="mod">
          <ac:chgData name="Guest User" userId="" providerId="Windows Live" clId="Web-{3D3D350D-2746-162A-D8B7-B55FB65CC604}" dt="2026-07-10T23:26:34.087" v="612" actId="20577"/>
          <ac:spMkLst>
            <pc:docMk/>
            <pc:sldMk cId="2486479130" sldId="270"/>
            <ac:spMk id="3" creationId="{CD45DCA5-C613-08B6-85EA-7725E5422548}"/>
          </ac:spMkLst>
        </pc:spChg>
        <pc:spChg chg="mod">
          <ac:chgData name="Guest User" userId="" providerId="Windows Live" clId="Web-{3D3D350D-2746-162A-D8B7-B55FB65CC604}" dt="2026-07-10T23:05:44.722" v="215"/>
          <ac:spMkLst>
            <pc:docMk/>
            <pc:sldMk cId="2486479130" sldId="270"/>
            <ac:spMk id="4" creationId="{4521FA09-06ED-A875-A508-D1D5BE15A9E1}"/>
          </ac:spMkLst>
        </pc:spChg>
      </pc:sldChg>
      <pc:sldChg chg="modSp">
        <pc:chgData name="Guest User" userId="" providerId="Windows Live" clId="Web-{3D3D350D-2746-162A-D8B7-B55FB65CC604}" dt="2026-07-10T23:04:55.081" v="153"/>
        <pc:sldMkLst>
          <pc:docMk/>
          <pc:sldMk cId="1323104103" sldId="271"/>
        </pc:sldMkLst>
        <pc:spChg chg="mod">
          <ac:chgData name="Guest User" userId="" providerId="Windows Live" clId="Web-{3D3D350D-2746-162A-D8B7-B55FB65CC604}" dt="2026-07-10T23:04:55.050" v="150"/>
          <ac:spMkLst>
            <pc:docMk/>
            <pc:sldMk cId="1323104103" sldId="271"/>
            <ac:spMk id="2" creationId="{FDE6F71B-119C-15B5-AA38-E9391629A939}"/>
          </ac:spMkLst>
        </pc:spChg>
        <pc:spChg chg="mod">
          <ac:chgData name="Guest User" userId="" providerId="Windows Live" clId="Web-{3D3D350D-2746-162A-D8B7-B55FB65CC604}" dt="2026-07-10T23:04:55.050" v="151"/>
          <ac:spMkLst>
            <pc:docMk/>
            <pc:sldMk cId="1323104103" sldId="271"/>
            <ac:spMk id="3" creationId="{2B4A7BBE-BA4E-22BA-5E10-F15A230ED7B2}"/>
          </ac:spMkLst>
        </pc:spChg>
        <pc:spChg chg="mod">
          <ac:chgData name="Guest User" userId="" providerId="Windows Live" clId="Web-{3D3D350D-2746-162A-D8B7-B55FB65CC604}" dt="2026-07-10T23:04:55.050" v="152"/>
          <ac:spMkLst>
            <pc:docMk/>
            <pc:sldMk cId="1323104103" sldId="271"/>
            <ac:spMk id="4" creationId="{F157072A-C42A-35FB-A0F2-018207DEEB33}"/>
          </ac:spMkLst>
        </pc:spChg>
        <pc:spChg chg="mod">
          <ac:chgData name="Guest User" userId="" providerId="Windows Live" clId="Web-{3D3D350D-2746-162A-D8B7-B55FB65CC604}" dt="2026-07-10T23:04:55.081" v="153"/>
          <ac:spMkLst>
            <pc:docMk/>
            <pc:sldMk cId="1323104103" sldId="271"/>
            <ac:spMk id="5" creationId="{6A706DFC-4F02-9EEF-EE64-95D4F39F6A99}"/>
          </ac:spMkLst>
        </pc:spChg>
      </pc:sldChg>
      <pc:sldChg chg="modSp">
        <pc:chgData name="Guest User" userId="" providerId="Windows Live" clId="Web-{3D3D350D-2746-162A-D8B7-B55FB65CC604}" dt="2026-07-10T23:05:00.394" v="160"/>
        <pc:sldMkLst>
          <pc:docMk/>
          <pc:sldMk cId="481564225" sldId="272"/>
        </pc:sldMkLst>
        <pc:spChg chg="mod">
          <ac:chgData name="Guest User" userId="" providerId="Windows Live" clId="Web-{3D3D350D-2746-162A-D8B7-B55FB65CC604}" dt="2026-07-10T23:05:00.363" v="154"/>
          <ac:spMkLst>
            <pc:docMk/>
            <pc:sldMk cId="481564225" sldId="272"/>
            <ac:spMk id="3" creationId="{72B09616-344A-A7FB-A0EB-E10462E4FC42}"/>
          </ac:spMkLst>
        </pc:spChg>
        <pc:spChg chg="mod">
          <ac:chgData name="Guest User" userId="" providerId="Windows Live" clId="Web-{3D3D350D-2746-162A-D8B7-B55FB65CC604}" dt="2026-07-10T23:05:00.363" v="155"/>
          <ac:spMkLst>
            <pc:docMk/>
            <pc:sldMk cId="481564225" sldId="272"/>
            <ac:spMk id="4" creationId="{8D421E05-9976-CB5B-509C-ADF37EEE5AD5}"/>
          </ac:spMkLst>
        </pc:spChg>
        <pc:spChg chg="mod">
          <ac:chgData name="Guest User" userId="" providerId="Windows Live" clId="Web-{3D3D350D-2746-162A-D8B7-B55FB65CC604}" dt="2026-07-10T23:05:00.363" v="156"/>
          <ac:spMkLst>
            <pc:docMk/>
            <pc:sldMk cId="481564225" sldId="272"/>
            <ac:spMk id="7" creationId="{7AEBE98D-2472-6E49-F932-FF60477A3121}"/>
          </ac:spMkLst>
        </pc:spChg>
        <pc:spChg chg="mod">
          <ac:chgData name="Guest User" userId="" providerId="Windows Live" clId="Web-{3D3D350D-2746-162A-D8B7-B55FB65CC604}" dt="2026-07-10T23:05:00.363" v="157"/>
          <ac:spMkLst>
            <pc:docMk/>
            <pc:sldMk cId="481564225" sldId="272"/>
            <ac:spMk id="8" creationId="{0099DB07-42A8-4A20-5347-05BF4F6B2477}"/>
          </ac:spMkLst>
        </pc:spChg>
        <pc:spChg chg="mod">
          <ac:chgData name="Guest User" userId="" providerId="Windows Live" clId="Web-{3D3D350D-2746-162A-D8B7-B55FB65CC604}" dt="2026-07-10T23:05:00.363" v="158"/>
          <ac:spMkLst>
            <pc:docMk/>
            <pc:sldMk cId="481564225" sldId="272"/>
            <ac:spMk id="9" creationId="{C26DE07E-5A9D-0091-9DFD-D5CD6F215A6E}"/>
          </ac:spMkLst>
        </pc:spChg>
        <pc:spChg chg="mod">
          <ac:chgData name="Guest User" userId="" providerId="Windows Live" clId="Web-{3D3D350D-2746-162A-D8B7-B55FB65CC604}" dt="2026-07-10T23:05:00.363" v="159"/>
          <ac:spMkLst>
            <pc:docMk/>
            <pc:sldMk cId="481564225" sldId="272"/>
            <ac:spMk id="11" creationId="{DDD291CF-3038-39C5-CEDF-E6FCC5586253}"/>
          </ac:spMkLst>
        </pc:spChg>
        <pc:spChg chg="mod">
          <ac:chgData name="Guest User" userId="" providerId="Windows Live" clId="Web-{3D3D350D-2746-162A-D8B7-B55FB65CC604}" dt="2026-07-10T23:05:00.394" v="160"/>
          <ac:spMkLst>
            <pc:docMk/>
            <pc:sldMk cId="481564225" sldId="272"/>
            <ac:spMk id="12" creationId="{49E69356-D65C-7649-B8B2-9935688D3E6E}"/>
          </ac:spMkLst>
        </pc:spChg>
      </pc:sldChg>
      <pc:sldChg chg="modSp">
        <pc:chgData name="Guest User" userId="" providerId="Windows Live" clId="Web-{3D3D350D-2746-162A-D8B7-B55FB65CC604}" dt="2026-07-10T23:05:05.738" v="169"/>
        <pc:sldMkLst>
          <pc:docMk/>
          <pc:sldMk cId="2002923834" sldId="273"/>
        </pc:sldMkLst>
        <pc:spChg chg="mod">
          <ac:chgData name="Guest User" userId="" providerId="Windows Live" clId="Web-{3D3D350D-2746-162A-D8B7-B55FB65CC604}" dt="2026-07-10T23:05:05.691" v="162"/>
          <ac:spMkLst>
            <pc:docMk/>
            <pc:sldMk cId="2002923834" sldId="273"/>
            <ac:spMk id="3" creationId="{8978EC9A-51F4-C227-7170-F97522AC5736}"/>
          </ac:spMkLst>
        </pc:spChg>
        <pc:spChg chg="mod">
          <ac:chgData name="Guest User" userId="" providerId="Windows Live" clId="Web-{3D3D350D-2746-162A-D8B7-B55FB65CC604}" dt="2026-07-10T23:05:05.691" v="163"/>
          <ac:spMkLst>
            <pc:docMk/>
            <pc:sldMk cId="2002923834" sldId="273"/>
            <ac:spMk id="4" creationId="{AEA4E6F3-58A3-8552-D010-7A3F15C08D20}"/>
          </ac:spMkLst>
        </pc:spChg>
        <pc:spChg chg="mod">
          <ac:chgData name="Guest User" userId="" providerId="Windows Live" clId="Web-{3D3D350D-2746-162A-D8B7-B55FB65CC604}" dt="2026-07-10T23:05:05.691" v="161"/>
          <ac:spMkLst>
            <pc:docMk/>
            <pc:sldMk cId="2002923834" sldId="273"/>
            <ac:spMk id="5" creationId="{079F268C-82C9-CA7E-E33C-1B6C4088ABE6}"/>
          </ac:spMkLst>
        </pc:spChg>
        <pc:spChg chg="mod">
          <ac:chgData name="Guest User" userId="" providerId="Windows Live" clId="Web-{3D3D350D-2746-162A-D8B7-B55FB65CC604}" dt="2026-07-10T23:05:05.691" v="164"/>
          <ac:spMkLst>
            <pc:docMk/>
            <pc:sldMk cId="2002923834" sldId="273"/>
            <ac:spMk id="7" creationId="{7B58AD7C-C2AE-8E8F-8D68-E704FDD7A495}"/>
          </ac:spMkLst>
        </pc:spChg>
        <pc:spChg chg="mod">
          <ac:chgData name="Guest User" userId="" providerId="Windows Live" clId="Web-{3D3D350D-2746-162A-D8B7-B55FB65CC604}" dt="2026-07-10T23:05:05.691" v="165"/>
          <ac:spMkLst>
            <pc:docMk/>
            <pc:sldMk cId="2002923834" sldId="273"/>
            <ac:spMk id="8" creationId="{C0B8B203-CD9C-5584-A4C5-51397E599321}"/>
          </ac:spMkLst>
        </pc:spChg>
        <pc:spChg chg="mod">
          <ac:chgData name="Guest User" userId="" providerId="Windows Live" clId="Web-{3D3D350D-2746-162A-D8B7-B55FB65CC604}" dt="2026-07-10T23:05:05.691" v="166"/>
          <ac:spMkLst>
            <pc:docMk/>
            <pc:sldMk cId="2002923834" sldId="273"/>
            <ac:spMk id="9" creationId="{6B0D2FAC-59D0-5359-5BF9-7D364611B65A}"/>
          </ac:spMkLst>
        </pc:spChg>
        <pc:spChg chg="mod">
          <ac:chgData name="Guest User" userId="" providerId="Windows Live" clId="Web-{3D3D350D-2746-162A-D8B7-B55FB65CC604}" dt="2026-07-10T23:05:05.691" v="167"/>
          <ac:spMkLst>
            <pc:docMk/>
            <pc:sldMk cId="2002923834" sldId="273"/>
            <ac:spMk id="11" creationId="{376D60E8-1343-DCBF-3B27-2692375EC19C}"/>
          </ac:spMkLst>
        </pc:spChg>
        <pc:spChg chg="mod">
          <ac:chgData name="Guest User" userId="" providerId="Windows Live" clId="Web-{3D3D350D-2746-162A-D8B7-B55FB65CC604}" dt="2026-07-10T23:05:05.691" v="168"/>
          <ac:spMkLst>
            <pc:docMk/>
            <pc:sldMk cId="2002923834" sldId="273"/>
            <ac:spMk id="30" creationId="{D3AAD2D8-2588-961D-4F7F-C6F9244ADDBE}"/>
          </ac:spMkLst>
        </pc:spChg>
        <pc:spChg chg="mod">
          <ac:chgData name="Guest User" userId="" providerId="Windows Live" clId="Web-{3D3D350D-2746-162A-D8B7-B55FB65CC604}" dt="2026-07-10T23:05:05.738" v="169"/>
          <ac:spMkLst>
            <pc:docMk/>
            <pc:sldMk cId="2002923834" sldId="273"/>
            <ac:spMk id="38" creationId="{3CCA12FD-6056-AD5A-8F31-6F38534BB7A7}"/>
          </ac:spMkLst>
        </pc:spChg>
      </pc:sldChg>
      <pc:sldChg chg="modSp">
        <pc:chgData name="Guest User" userId="" providerId="Windows Live" clId="Web-{3D3D350D-2746-162A-D8B7-B55FB65CC604}" dt="2026-07-10T23:05:23.034" v="191" actId="14100"/>
        <pc:sldMkLst>
          <pc:docMk/>
          <pc:sldMk cId="2973472868" sldId="274"/>
        </pc:sldMkLst>
        <pc:spChg chg="mod">
          <ac:chgData name="Guest User" userId="" providerId="Windows Live" clId="Web-{3D3D350D-2746-162A-D8B7-B55FB65CC604}" dt="2026-07-10T23:05:10.144" v="170"/>
          <ac:spMkLst>
            <pc:docMk/>
            <pc:sldMk cId="2973472868" sldId="274"/>
            <ac:spMk id="2" creationId="{2B083C6D-C91E-7B9E-A7A9-9F8BCFF8A8EC}"/>
          </ac:spMkLst>
        </pc:spChg>
        <pc:spChg chg="mod">
          <ac:chgData name="Guest User" userId="" providerId="Windows Live" clId="Web-{3D3D350D-2746-162A-D8B7-B55FB65CC604}" dt="2026-07-10T23:05:10.144" v="171"/>
          <ac:spMkLst>
            <pc:docMk/>
            <pc:sldMk cId="2973472868" sldId="274"/>
            <ac:spMk id="3" creationId="{FEEBA9BB-CD8C-CA08-FA4F-0FAD5B2AB1F2}"/>
          </ac:spMkLst>
        </pc:spChg>
        <pc:spChg chg="mod">
          <ac:chgData name="Guest User" userId="" providerId="Windows Live" clId="Web-{3D3D350D-2746-162A-D8B7-B55FB65CC604}" dt="2026-07-10T23:05:10.144" v="172"/>
          <ac:spMkLst>
            <pc:docMk/>
            <pc:sldMk cId="2973472868" sldId="274"/>
            <ac:spMk id="14" creationId="{A50ABB25-1817-EF99-41BE-E86BF701381C}"/>
          </ac:spMkLst>
        </pc:spChg>
        <pc:spChg chg="mod">
          <ac:chgData name="Guest User" userId="" providerId="Windows Live" clId="Web-{3D3D350D-2746-162A-D8B7-B55FB65CC604}" dt="2026-07-10T23:05:10.144" v="173"/>
          <ac:spMkLst>
            <pc:docMk/>
            <pc:sldMk cId="2973472868" sldId="274"/>
            <ac:spMk id="26" creationId="{58D643AF-60BB-0FB8-72A4-802AD3ECD571}"/>
          </ac:spMkLst>
        </pc:spChg>
        <pc:spChg chg="mod">
          <ac:chgData name="Guest User" userId="" providerId="Windows Live" clId="Web-{3D3D350D-2746-162A-D8B7-B55FB65CC604}" dt="2026-07-10T23:05:10.144" v="174"/>
          <ac:spMkLst>
            <pc:docMk/>
            <pc:sldMk cId="2973472868" sldId="274"/>
            <ac:spMk id="28" creationId="{59933159-4633-FCD5-BA82-F50C039208A5}"/>
          </ac:spMkLst>
        </pc:spChg>
        <pc:spChg chg="mod">
          <ac:chgData name="Guest User" userId="" providerId="Windows Live" clId="Web-{3D3D350D-2746-162A-D8B7-B55FB65CC604}" dt="2026-07-10T23:05:10.144" v="175"/>
          <ac:spMkLst>
            <pc:docMk/>
            <pc:sldMk cId="2973472868" sldId="274"/>
            <ac:spMk id="33" creationId="{C06554EF-93C9-A784-4F58-8D7D8096775F}"/>
          </ac:spMkLst>
        </pc:spChg>
        <pc:spChg chg="mod">
          <ac:chgData name="Guest User" userId="" providerId="Windows Live" clId="Web-{3D3D350D-2746-162A-D8B7-B55FB65CC604}" dt="2026-07-10T23:05:10.144" v="176"/>
          <ac:spMkLst>
            <pc:docMk/>
            <pc:sldMk cId="2973472868" sldId="274"/>
            <ac:spMk id="34" creationId="{5F20ADFC-7165-942D-BBC1-1345BBDEA53F}"/>
          </ac:spMkLst>
        </pc:spChg>
        <pc:spChg chg="mod">
          <ac:chgData name="Guest User" userId="" providerId="Windows Live" clId="Web-{3D3D350D-2746-162A-D8B7-B55FB65CC604}" dt="2026-07-10T23:05:23.034" v="191" actId="14100"/>
          <ac:spMkLst>
            <pc:docMk/>
            <pc:sldMk cId="2973472868" sldId="274"/>
            <ac:spMk id="36" creationId="{6ADC8C31-CF83-AB27-6DD2-13D840B7549E}"/>
          </ac:spMkLst>
        </pc:spChg>
      </pc:sldChg>
      <pc:sldChg chg="modSp">
        <pc:chgData name="Guest User" userId="" providerId="Windows Live" clId="Web-{3D3D350D-2746-162A-D8B7-B55FB65CC604}" dt="2026-07-10T23:05:34.894" v="207" actId="14100"/>
        <pc:sldMkLst>
          <pc:docMk/>
          <pc:sldMk cId="3231092965" sldId="275"/>
        </pc:sldMkLst>
        <pc:spChg chg="mod">
          <ac:chgData name="Guest User" userId="" providerId="Windows Live" clId="Web-{3D3D350D-2746-162A-D8B7-B55FB65CC604}" dt="2026-07-10T23:05:31.019" v="192"/>
          <ac:spMkLst>
            <pc:docMk/>
            <pc:sldMk cId="3231092965" sldId="275"/>
            <ac:spMk id="2" creationId="{0F6832C0-EF89-5E3C-61C5-390B3745A0E1}"/>
          </ac:spMkLst>
        </pc:spChg>
        <pc:spChg chg="mod">
          <ac:chgData name="Guest User" userId="" providerId="Windows Live" clId="Web-{3D3D350D-2746-162A-D8B7-B55FB65CC604}" dt="2026-07-10T23:05:31.019" v="193"/>
          <ac:spMkLst>
            <pc:docMk/>
            <pc:sldMk cId="3231092965" sldId="275"/>
            <ac:spMk id="3" creationId="{9480DC8F-18C1-A348-15AD-512D22556EC9}"/>
          </ac:spMkLst>
        </pc:spChg>
        <pc:spChg chg="mod">
          <ac:chgData name="Guest User" userId="" providerId="Windows Live" clId="Web-{3D3D350D-2746-162A-D8B7-B55FB65CC604}" dt="2026-07-10T23:05:31.019" v="195"/>
          <ac:spMkLst>
            <pc:docMk/>
            <pc:sldMk cId="3231092965" sldId="275"/>
            <ac:spMk id="7" creationId="{854BE40F-F795-7741-C9F2-5A04F2DF9CD7}"/>
          </ac:spMkLst>
        </pc:spChg>
        <pc:spChg chg="mod">
          <ac:chgData name="Guest User" userId="" providerId="Windows Live" clId="Web-{3D3D350D-2746-162A-D8B7-B55FB65CC604}" dt="2026-07-10T23:05:31.019" v="196"/>
          <ac:spMkLst>
            <pc:docMk/>
            <pc:sldMk cId="3231092965" sldId="275"/>
            <ac:spMk id="9" creationId="{159C04C4-F24E-4B69-8851-7A763B75C275}"/>
          </ac:spMkLst>
        </pc:spChg>
        <pc:spChg chg="mod">
          <ac:chgData name="Guest User" userId="" providerId="Windows Live" clId="Web-{3D3D350D-2746-162A-D8B7-B55FB65CC604}" dt="2026-07-10T23:05:31.019" v="197"/>
          <ac:spMkLst>
            <pc:docMk/>
            <pc:sldMk cId="3231092965" sldId="275"/>
            <ac:spMk id="18" creationId="{A0B384DB-2DD0-0291-6215-E977FE73739E}"/>
          </ac:spMkLst>
        </pc:spChg>
        <pc:spChg chg="mod">
          <ac:chgData name="Guest User" userId="" providerId="Windows Live" clId="Web-{3D3D350D-2746-162A-D8B7-B55FB65CC604}" dt="2026-07-10T23:05:31.019" v="198"/>
          <ac:spMkLst>
            <pc:docMk/>
            <pc:sldMk cId="3231092965" sldId="275"/>
            <ac:spMk id="19" creationId="{8D938D3B-5A38-5C95-15D2-BB6C5CAE6F58}"/>
          </ac:spMkLst>
        </pc:spChg>
        <pc:spChg chg="mod">
          <ac:chgData name="Guest User" userId="" providerId="Windows Live" clId="Web-{3D3D350D-2746-162A-D8B7-B55FB65CC604}" dt="2026-07-10T23:05:31.019" v="199"/>
          <ac:spMkLst>
            <pc:docMk/>
            <pc:sldMk cId="3231092965" sldId="275"/>
            <ac:spMk id="21" creationId="{70ACEBD4-CABC-9AC8-98C3-FF1B8C4605DB}"/>
          </ac:spMkLst>
        </pc:spChg>
        <pc:spChg chg="mod">
          <ac:chgData name="Guest User" userId="" providerId="Windows Live" clId="Web-{3D3D350D-2746-162A-D8B7-B55FB65CC604}" dt="2026-07-10T23:05:31.019" v="200"/>
          <ac:spMkLst>
            <pc:docMk/>
            <pc:sldMk cId="3231092965" sldId="275"/>
            <ac:spMk id="23" creationId="{F7B3B0E5-8880-4E1C-8371-039A984484D4}"/>
          </ac:spMkLst>
        </pc:spChg>
        <pc:spChg chg="mod">
          <ac:chgData name="Guest User" userId="" providerId="Windows Live" clId="Web-{3D3D350D-2746-162A-D8B7-B55FB65CC604}" dt="2026-07-10T23:05:31.019" v="201"/>
          <ac:spMkLst>
            <pc:docMk/>
            <pc:sldMk cId="3231092965" sldId="275"/>
            <ac:spMk id="25" creationId="{9BE1A41E-9E04-3641-67F0-7A2363F5CA1E}"/>
          </ac:spMkLst>
        </pc:spChg>
        <pc:spChg chg="mod">
          <ac:chgData name="Guest User" userId="" providerId="Windows Live" clId="Web-{3D3D350D-2746-162A-D8B7-B55FB65CC604}" dt="2026-07-10T23:05:31.019" v="194"/>
          <ac:spMkLst>
            <pc:docMk/>
            <pc:sldMk cId="3231092965" sldId="275"/>
            <ac:spMk id="33" creationId="{1AB48C30-9991-CD96-BC94-F77EB2039381}"/>
          </ac:spMkLst>
        </pc:spChg>
        <pc:spChg chg="mod">
          <ac:chgData name="Guest User" userId="" providerId="Windows Live" clId="Web-{3D3D350D-2746-162A-D8B7-B55FB65CC604}" dt="2026-07-10T23:05:31.019" v="202"/>
          <ac:spMkLst>
            <pc:docMk/>
            <pc:sldMk cId="3231092965" sldId="275"/>
            <ac:spMk id="36" creationId="{96178E4E-BB51-A0A8-F0B5-A3B2F19DD4AE}"/>
          </ac:spMkLst>
        </pc:spChg>
        <pc:spChg chg="mod">
          <ac:chgData name="Guest User" userId="" providerId="Windows Live" clId="Web-{3D3D350D-2746-162A-D8B7-B55FB65CC604}" dt="2026-07-10T23:05:31.019" v="203"/>
          <ac:spMkLst>
            <pc:docMk/>
            <pc:sldMk cId="3231092965" sldId="275"/>
            <ac:spMk id="38" creationId="{943ABE5D-EF1A-2BB7-B57B-CC3B92396928}"/>
          </ac:spMkLst>
        </pc:spChg>
        <pc:spChg chg="mod">
          <ac:chgData name="Guest User" userId="" providerId="Windows Live" clId="Web-{3D3D350D-2746-162A-D8B7-B55FB65CC604}" dt="2026-07-10T23:05:31.019" v="204"/>
          <ac:spMkLst>
            <pc:docMk/>
            <pc:sldMk cId="3231092965" sldId="275"/>
            <ac:spMk id="46" creationId="{2C13D51D-6F28-0847-FEF2-924E5E5896DB}"/>
          </ac:spMkLst>
        </pc:spChg>
        <pc:spChg chg="mod">
          <ac:chgData name="Guest User" userId="" providerId="Windows Live" clId="Web-{3D3D350D-2746-162A-D8B7-B55FB65CC604}" dt="2026-07-10T23:05:31.019" v="205"/>
          <ac:spMkLst>
            <pc:docMk/>
            <pc:sldMk cId="3231092965" sldId="275"/>
            <ac:spMk id="47" creationId="{0615AB2E-0181-70EB-695C-9CDABCEF52F4}"/>
          </ac:spMkLst>
        </pc:spChg>
        <pc:spChg chg="mod">
          <ac:chgData name="Guest User" userId="" providerId="Windows Live" clId="Web-{3D3D350D-2746-162A-D8B7-B55FB65CC604}" dt="2026-07-10T23:05:34.894" v="207" actId="14100"/>
          <ac:spMkLst>
            <pc:docMk/>
            <pc:sldMk cId="3231092965" sldId="275"/>
            <ac:spMk id="49" creationId="{2A0C6FE6-3948-0914-BB3D-1F536B7F5298}"/>
          </ac:spMkLst>
        </pc:spChg>
      </pc:sldChg>
      <pc:sldChg chg="modSp">
        <pc:chgData name="Guest User" userId="" providerId="Windows Live" clId="Web-{3D3D350D-2746-162A-D8B7-B55FB65CC604}" dt="2026-07-10T23:05:14.394" v="190"/>
        <pc:sldMkLst>
          <pc:docMk/>
          <pc:sldMk cId="2647705034" sldId="276"/>
        </pc:sldMkLst>
        <pc:spChg chg="mod">
          <ac:chgData name="Guest User" userId="" providerId="Windows Live" clId="Web-{3D3D350D-2746-162A-D8B7-B55FB65CC604}" dt="2026-07-10T23:05:14.269" v="178"/>
          <ac:spMkLst>
            <pc:docMk/>
            <pc:sldMk cId="2647705034" sldId="276"/>
            <ac:spMk id="2" creationId="{F068CE94-9AAB-AC10-6B84-6363E7CA6B50}"/>
          </ac:spMkLst>
        </pc:spChg>
        <pc:spChg chg="mod">
          <ac:chgData name="Guest User" userId="" providerId="Windows Live" clId="Web-{3D3D350D-2746-162A-D8B7-B55FB65CC604}" dt="2026-07-10T23:05:14.269" v="179"/>
          <ac:spMkLst>
            <pc:docMk/>
            <pc:sldMk cId="2647705034" sldId="276"/>
            <ac:spMk id="3" creationId="{8200A7E5-F665-603D-358C-887D67F67161}"/>
          </ac:spMkLst>
        </pc:spChg>
        <pc:spChg chg="mod">
          <ac:chgData name="Guest User" userId="" providerId="Windows Live" clId="Web-{3D3D350D-2746-162A-D8B7-B55FB65CC604}" dt="2026-07-10T23:05:14.269" v="182"/>
          <ac:spMkLst>
            <pc:docMk/>
            <pc:sldMk cId="2647705034" sldId="276"/>
            <ac:spMk id="20" creationId="{E9984CC3-BA3D-8319-A001-D937A9BA0E34}"/>
          </ac:spMkLst>
        </pc:spChg>
        <pc:spChg chg="mod">
          <ac:chgData name="Guest User" userId="" providerId="Windows Live" clId="Web-{3D3D350D-2746-162A-D8B7-B55FB65CC604}" dt="2026-07-10T23:05:14.269" v="183"/>
          <ac:spMkLst>
            <pc:docMk/>
            <pc:sldMk cId="2647705034" sldId="276"/>
            <ac:spMk id="21" creationId="{994F81BC-97B6-FD38-C138-371B48492677}"/>
          </ac:spMkLst>
        </pc:spChg>
        <pc:spChg chg="mod">
          <ac:chgData name="Guest User" userId="" providerId="Windows Live" clId="Web-{3D3D350D-2746-162A-D8B7-B55FB65CC604}" dt="2026-07-10T23:05:14.269" v="184"/>
          <ac:spMkLst>
            <pc:docMk/>
            <pc:sldMk cId="2647705034" sldId="276"/>
            <ac:spMk id="22" creationId="{DBC041C6-D233-DEAF-C3F4-B48B9DFEDFFE}"/>
          </ac:spMkLst>
        </pc:spChg>
        <pc:spChg chg="mod">
          <ac:chgData name="Guest User" userId="" providerId="Windows Live" clId="Web-{3D3D350D-2746-162A-D8B7-B55FB65CC604}" dt="2026-07-10T23:05:14.269" v="185"/>
          <ac:spMkLst>
            <pc:docMk/>
            <pc:sldMk cId="2647705034" sldId="276"/>
            <ac:spMk id="23" creationId="{461E0DBC-DB30-75C9-77A1-7ADE587A08C5}"/>
          </ac:spMkLst>
        </pc:spChg>
        <pc:spChg chg="mod">
          <ac:chgData name="Guest User" userId="" providerId="Windows Live" clId="Web-{3D3D350D-2746-162A-D8B7-B55FB65CC604}" dt="2026-07-10T23:05:14.269" v="186"/>
          <ac:spMkLst>
            <pc:docMk/>
            <pc:sldMk cId="2647705034" sldId="276"/>
            <ac:spMk id="24" creationId="{B9E09144-73E4-B2FA-D758-A22BDEE394FB}"/>
          </ac:spMkLst>
        </pc:spChg>
        <pc:spChg chg="mod">
          <ac:chgData name="Guest User" userId="" providerId="Windows Live" clId="Web-{3D3D350D-2746-162A-D8B7-B55FB65CC604}" dt="2026-07-10T23:05:14.269" v="187"/>
          <ac:spMkLst>
            <pc:docMk/>
            <pc:sldMk cId="2647705034" sldId="276"/>
            <ac:spMk id="25" creationId="{13144F31-32EC-2EBE-36FC-E14C69FF3059}"/>
          </ac:spMkLst>
        </pc:spChg>
        <pc:spChg chg="mod">
          <ac:chgData name="Guest User" userId="" providerId="Windows Live" clId="Web-{3D3D350D-2746-162A-D8B7-B55FB65CC604}" dt="2026-07-10T23:05:14.269" v="180"/>
          <ac:spMkLst>
            <pc:docMk/>
            <pc:sldMk cId="2647705034" sldId="276"/>
            <ac:spMk id="26" creationId="{C26DB3A7-FEBA-89F9-A610-E166757A7FDF}"/>
          </ac:spMkLst>
        </pc:spChg>
        <pc:spChg chg="mod">
          <ac:chgData name="Guest User" userId="" providerId="Windows Live" clId="Web-{3D3D350D-2746-162A-D8B7-B55FB65CC604}" dt="2026-07-10T23:05:14.269" v="188"/>
          <ac:spMkLst>
            <pc:docMk/>
            <pc:sldMk cId="2647705034" sldId="276"/>
            <ac:spMk id="29" creationId="{18B86AFB-B4DF-AB80-C7FD-54DF09981B5C}"/>
          </ac:spMkLst>
        </pc:spChg>
        <pc:spChg chg="mod">
          <ac:chgData name="Guest User" userId="" providerId="Windows Live" clId="Web-{3D3D350D-2746-162A-D8B7-B55FB65CC604}" dt="2026-07-10T23:05:14.269" v="189"/>
          <ac:spMkLst>
            <pc:docMk/>
            <pc:sldMk cId="2647705034" sldId="276"/>
            <ac:spMk id="31" creationId="{C1929E60-2E81-644A-FC66-079AAC0FFC93}"/>
          </ac:spMkLst>
        </pc:spChg>
        <pc:spChg chg="mod">
          <ac:chgData name="Guest User" userId="" providerId="Windows Live" clId="Web-{3D3D350D-2746-162A-D8B7-B55FB65CC604}" dt="2026-07-10T23:05:14.269" v="181"/>
          <ac:spMkLst>
            <pc:docMk/>
            <pc:sldMk cId="2647705034" sldId="276"/>
            <ac:spMk id="33" creationId="{09A3B3F5-5799-DE23-A957-01E5824D1C7E}"/>
          </ac:spMkLst>
        </pc:spChg>
        <pc:spChg chg="mod">
          <ac:chgData name="Guest User" userId="" providerId="Windows Live" clId="Web-{3D3D350D-2746-162A-D8B7-B55FB65CC604}" dt="2026-07-10T23:05:14.394" v="190"/>
          <ac:spMkLst>
            <pc:docMk/>
            <pc:sldMk cId="2647705034" sldId="276"/>
            <ac:spMk id="35" creationId="{FA676D4B-ADDA-A292-3EA7-09EE583759F5}"/>
          </ac:spMkLst>
        </pc:spChg>
      </pc:sldChg>
      <pc:sldChg chg="modSp">
        <pc:chgData name="Guest User" userId="" providerId="Windows Live" clId="Web-{3D3D350D-2746-162A-D8B7-B55FB65CC604}" dt="2026-07-10T23:05:39.394" v="212"/>
        <pc:sldMkLst>
          <pc:docMk/>
          <pc:sldMk cId="1800236131" sldId="277"/>
        </pc:sldMkLst>
        <pc:spChg chg="mod">
          <ac:chgData name="Guest User" userId="" providerId="Windows Live" clId="Web-{3D3D350D-2746-162A-D8B7-B55FB65CC604}" dt="2026-07-10T23:05:39.331" v="208"/>
          <ac:spMkLst>
            <pc:docMk/>
            <pc:sldMk cId="1800236131" sldId="277"/>
            <ac:spMk id="2" creationId="{573DB324-00AB-2682-DA5A-D443E08B9483}"/>
          </ac:spMkLst>
        </pc:spChg>
        <pc:spChg chg="mod">
          <ac:chgData name="Guest User" userId="" providerId="Windows Live" clId="Web-{3D3D350D-2746-162A-D8B7-B55FB65CC604}" dt="2026-07-10T23:05:39.347" v="210"/>
          <ac:spMkLst>
            <pc:docMk/>
            <pc:sldMk cId="1800236131" sldId="277"/>
            <ac:spMk id="6" creationId="{2D074C7D-F339-904B-DB4F-A8F953C59956}"/>
          </ac:spMkLst>
        </pc:spChg>
        <pc:spChg chg="mod">
          <ac:chgData name="Guest User" userId="" providerId="Windows Live" clId="Web-{3D3D350D-2746-162A-D8B7-B55FB65CC604}" dt="2026-07-10T23:05:39.347" v="211"/>
          <ac:spMkLst>
            <pc:docMk/>
            <pc:sldMk cId="1800236131" sldId="277"/>
            <ac:spMk id="12" creationId="{229C398E-6C67-AA66-7CDF-E41A0B82D4CF}"/>
          </ac:spMkLst>
        </pc:spChg>
        <pc:spChg chg="mod">
          <ac:chgData name="Guest User" userId="" providerId="Windows Live" clId="Web-{3D3D350D-2746-162A-D8B7-B55FB65CC604}" dt="2026-07-10T23:05:39.394" v="212"/>
          <ac:spMkLst>
            <pc:docMk/>
            <pc:sldMk cId="1800236131" sldId="277"/>
            <ac:spMk id="17" creationId="{3B67EDE8-45CB-65E1-7DE8-9958DD65FF05}"/>
          </ac:spMkLst>
        </pc:spChg>
        <pc:spChg chg="mod">
          <ac:chgData name="Guest User" userId="" providerId="Windows Live" clId="Web-{3D3D350D-2746-162A-D8B7-B55FB65CC604}" dt="2026-07-10T23:05:39.331" v="209"/>
          <ac:spMkLst>
            <pc:docMk/>
            <pc:sldMk cId="1800236131" sldId="277"/>
            <ac:spMk id="47" creationId="{7EA74EBF-AA53-2CD1-C523-28675595A0D9}"/>
          </ac:spMkLst>
        </pc:spChg>
      </pc:sldChg>
      <pc:sldChg chg="delSp modSp new mod modClrScheme chgLayout">
        <pc:chgData name="Guest User" userId="" providerId="Windows Live" clId="Web-{3D3D350D-2746-162A-D8B7-B55FB65CC604}" dt="2026-07-10T23:18:29.060" v="470"/>
        <pc:sldMkLst>
          <pc:docMk/>
          <pc:sldMk cId="3533645778" sldId="278"/>
        </pc:sldMkLst>
        <pc:spChg chg="mod ord">
          <ac:chgData name="Guest User" userId="" providerId="Windows Live" clId="Web-{3D3D350D-2746-162A-D8B7-B55FB65CC604}" dt="2026-07-10T22:50:54.291" v="3" actId="20577"/>
          <ac:spMkLst>
            <pc:docMk/>
            <pc:sldMk cId="3533645778" sldId="278"/>
            <ac:spMk id="2" creationId="{71FBE92F-6446-7844-FDA0-4A45ECFE36B6}"/>
          </ac:spMkLst>
        </pc:spChg>
      </pc:sldChg>
      <pc:sldChg chg="addSp delSp modSp add replId delAnim">
        <pc:chgData name="Guest User" userId="" providerId="Windows Live" clId="Web-{3D3D350D-2746-162A-D8B7-B55FB65CC604}" dt="2026-07-10T23:24:00.541" v="572" actId="1076"/>
        <pc:sldMkLst>
          <pc:docMk/>
          <pc:sldMk cId="691317809" sldId="282"/>
        </pc:sldMkLst>
        <pc:spChg chg="mod">
          <ac:chgData name="Guest User" userId="" providerId="Windows Live" clId="Web-{3D3D350D-2746-162A-D8B7-B55FB65CC604}" dt="2026-07-10T23:21:12.918" v="544" actId="20577"/>
          <ac:spMkLst>
            <pc:docMk/>
            <pc:sldMk cId="691317809" sldId="282"/>
            <ac:spMk id="2" creationId="{DE07E4EB-2891-CE13-CA4C-0EB26097EE74}"/>
          </ac:spMkLst>
        </pc:spChg>
        <pc:spChg chg="mod">
          <ac:chgData name="Guest User" userId="" providerId="Windows Live" clId="Web-{3D3D350D-2746-162A-D8B7-B55FB65CC604}" dt="2026-07-10T23:18:33.200" v="472"/>
          <ac:spMkLst>
            <pc:docMk/>
            <pc:sldMk cId="691317809" sldId="282"/>
            <ac:spMk id="3" creationId="{5458A31D-D8DE-6778-A064-E987BFF10087}"/>
          </ac:spMkLst>
        </pc:spChg>
        <pc:spChg chg="add mod">
          <ac:chgData name="Guest User" userId="" providerId="Windows Live" clId="Web-{3D3D350D-2746-162A-D8B7-B55FB65CC604}" dt="2026-07-10T23:24:00.541" v="572" actId="1076"/>
          <ac:spMkLst>
            <pc:docMk/>
            <pc:sldMk cId="691317809" sldId="282"/>
            <ac:spMk id="12" creationId="{DEA06EAA-F99B-E024-5E93-551F3496D031}"/>
          </ac:spMkLst>
        </pc:spChg>
        <pc:picChg chg="add mod">
          <ac:chgData name="Guest User" userId="" providerId="Windows Live" clId="Web-{3D3D350D-2746-162A-D8B7-B55FB65CC604}" dt="2026-07-10T23:21:57.605" v="552" actId="1076"/>
          <ac:picMkLst>
            <pc:docMk/>
            <pc:sldMk cId="691317809" sldId="282"/>
            <ac:picMk id="10" creationId="{8A300995-E620-C33D-43F3-7D3B6202343B}"/>
          </ac:picMkLst>
        </pc:picChg>
      </pc:sldChg>
      <pc:sldChg chg="addSp delSp modSp add replId">
        <pc:chgData name="Guest User" userId="" providerId="Windows Live" clId="Web-{3D3D350D-2746-162A-D8B7-B55FB65CC604}" dt="2026-07-10T23:36:13.792" v="850" actId="20577"/>
        <pc:sldMkLst>
          <pc:docMk/>
          <pc:sldMk cId="2221256658" sldId="283"/>
        </pc:sldMkLst>
        <pc:spChg chg="mod">
          <ac:chgData name="Guest User" userId="" providerId="Windows Live" clId="Web-{3D3D350D-2746-162A-D8B7-B55FB65CC604}" dt="2026-07-10T23:28:25.760" v="684" actId="20577"/>
          <ac:spMkLst>
            <pc:docMk/>
            <pc:sldMk cId="2221256658" sldId="283"/>
            <ac:spMk id="2" creationId="{6F6FBA69-AD57-0842-E02C-E320C16B8ED0}"/>
          </ac:spMkLst>
        </pc:spChg>
        <pc:spChg chg="mod">
          <ac:chgData name="Guest User" userId="" providerId="Windows Live" clId="Web-{3D3D350D-2746-162A-D8B7-B55FB65CC604}" dt="2026-07-10T23:18:37.825" v="474"/>
          <ac:spMkLst>
            <pc:docMk/>
            <pc:sldMk cId="2221256658" sldId="283"/>
            <ac:spMk id="3" creationId="{89A220C9-7891-9970-F7A2-D4AF5244DC00}"/>
          </ac:spMkLst>
        </pc:spChg>
        <pc:spChg chg="add mod">
          <ac:chgData name="Guest User" userId="" providerId="Windows Live" clId="Web-{3D3D350D-2746-162A-D8B7-B55FB65CC604}" dt="2026-07-10T23:36:13.792" v="850" actId="20577"/>
          <ac:spMkLst>
            <pc:docMk/>
            <pc:sldMk cId="2221256658" sldId="283"/>
            <ac:spMk id="6" creationId="{0B24D64D-B1C0-D2C2-F414-9223610BC6AD}"/>
          </ac:spMkLst>
        </pc:spChg>
      </pc:sldChg>
      <pc:sldChg chg="addSp modSp add replId">
        <pc:chgData name="Guest User" userId="" providerId="Windows Live" clId="Web-{3D3D350D-2746-162A-D8B7-B55FB65CC604}" dt="2026-07-10T23:35:42.214" v="842" actId="20577"/>
        <pc:sldMkLst>
          <pc:docMk/>
          <pc:sldMk cId="1727899001" sldId="284"/>
        </pc:sldMkLst>
        <pc:spChg chg="mod">
          <ac:chgData name="Guest User" userId="" providerId="Windows Live" clId="Web-{3D3D350D-2746-162A-D8B7-B55FB65CC604}" dt="2026-07-10T23:30:39.060" v="732" actId="20577"/>
          <ac:spMkLst>
            <pc:docMk/>
            <pc:sldMk cId="1727899001" sldId="284"/>
            <ac:spMk id="2" creationId="{8F074B90-A48A-D80F-315A-5D977DE5EA5E}"/>
          </ac:spMkLst>
        </pc:spChg>
        <pc:spChg chg="mod">
          <ac:chgData name="Guest User" userId="" providerId="Windows Live" clId="Web-{3D3D350D-2746-162A-D8B7-B55FB65CC604}" dt="2026-07-10T23:18:41.622" v="476"/>
          <ac:spMkLst>
            <pc:docMk/>
            <pc:sldMk cId="1727899001" sldId="284"/>
            <ac:spMk id="3" creationId="{0D9CDC15-6FE5-86A5-A3F7-5A760A8AA31C}"/>
          </ac:spMkLst>
        </pc:spChg>
        <pc:spChg chg="add mod">
          <ac:chgData name="Guest User" userId="" providerId="Windows Live" clId="Web-{3D3D350D-2746-162A-D8B7-B55FB65CC604}" dt="2026-07-10T23:34:30.621" v="828" actId="1076"/>
          <ac:spMkLst>
            <pc:docMk/>
            <pc:sldMk cId="1727899001" sldId="284"/>
            <ac:spMk id="924" creationId="{27626AB3-B45D-0B27-7FEE-17A37DEAB7A5}"/>
          </ac:spMkLst>
        </pc:spChg>
        <pc:graphicFrameChg chg="add mod modGraphic">
          <ac:chgData name="Guest User" userId="" providerId="Windows Live" clId="Web-{3D3D350D-2746-162A-D8B7-B55FB65CC604}" dt="2026-07-10T23:35:42.214" v="842" actId="20577"/>
          <ac:graphicFrameMkLst>
            <pc:docMk/>
            <pc:sldMk cId="1727899001" sldId="284"/>
            <ac:graphicFrameMk id="4" creationId="{7BD24125-B3FE-8EB3-FA98-727A530B5F61}"/>
          </ac:graphicFrameMkLst>
        </pc:graphicFrameChg>
      </pc:sldChg>
      <pc:sldChg chg="addSp modSp add replId">
        <pc:chgData name="Guest User" userId="" providerId="Windows Live" clId="Web-{3D3D350D-2746-162A-D8B7-B55FB65CC604}" dt="2026-07-10T23:21:02.605" v="543" actId="20577"/>
        <pc:sldMkLst>
          <pc:docMk/>
          <pc:sldMk cId="1304904952" sldId="285"/>
        </pc:sldMkLst>
        <pc:spChg chg="mod">
          <ac:chgData name="Guest User" userId="" providerId="Windows Live" clId="Web-{3D3D350D-2746-162A-D8B7-B55FB65CC604}" dt="2026-07-10T23:18:18.669" v="466"/>
          <ac:spMkLst>
            <pc:docMk/>
            <pc:sldMk cId="1304904952" sldId="285"/>
            <ac:spMk id="2" creationId="{7A58E60D-0CFB-FC00-3114-66740B811C64}"/>
          </ac:spMkLst>
        </pc:spChg>
        <pc:spChg chg="mod">
          <ac:chgData name="Guest User" userId="" providerId="Windows Live" clId="Web-{3D3D350D-2746-162A-D8B7-B55FB65CC604}" dt="2026-07-10T23:18:18.669" v="467"/>
          <ac:spMkLst>
            <pc:docMk/>
            <pc:sldMk cId="1304904952" sldId="285"/>
            <ac:spMk id="3" creationId="{D57F5011-394F-A44A-530C-DA14AFD10D82}"/>
          </ac:spMkLst>
        </pc:spChg>
        <pc:spChg chg="add mod">
          <ac:chgData name="Guest User" userId="" providerId="Windows Live" clId="Web-{3D3D350D-2746-162A-D8B7-B55FB65CC604}" dt="2026-07-10T23:21:02.605" v="543" actId="20577"/>
          <ac:spMkLst>
            <pc:docMk/>
            <pc:sldMk cId="1304904952" sldId="285"/>
            <ac:spMk id="5" creationId="{14C7B28C-2F5A-8AF7-36E4-0DE44E7A958F}"/>
          </ac:spMkLst>
        </pc:spChg>
      </pc:sldChg>
      <pc:sldChg chg="addSp modSp add replId">
        <pc:chgData name="Guest User" userId="" providerId="Windows Live" clId="Web-{3D3D350D-2746-162A-D8B7-B55FB65CC604}" dt="2026-07-10T23:24:38.869" v="578" actId="1076"/>
        <pc:sldMkLst>
          <pc:docMk/>
          <pc:sldMk cId="3913471784" sldId="286"/>
        </pc:sldMkLst>
        <pc:spChg chg="add mod">
          <ac:chgData name="Guest User" userId="" providerId="Windows Live" clId="Web-{3D3D350D-2746-162A-D8B7-B55FB65CC604}" dt="2026-07-10T23:24:38.869" v="578" actId="1076"/>
          <ac:spMkLst>
            <pc:docMk/>
            <pc:sldMk cId="3913471784" sldId="286"/>
            <ac:spMk id="6" creationId="{9984C0EA-86D5-07C8-5F60-834A38692B88}"/>
          </ac:spMkLst>
        </pc:spChg>
        <pc:picChg chg="add mod">
          <ac:chgData name="Guest User" userId="" providerId="Windows Live" clId="Web-{3D3D350D-2746-162A-D8B7-B55FB65CC604}" dt="2026-07-10T23:22:38.839" v="555" actId="1076"/>
          <ac:picMkLst>
            <pc:docMk/>
            <pc:sldMk cId="3913471784" sldId="286"/>
            <ac:picMk id="4" creationId="{82C9B75A-8AD7-6252-2C43-92FD7BE8AB7C}"/>
          </ac:picMkLst>
        </pc:picChg>
      </pc:sldChg>
      <pc:sldChg chg="addSp modSp add replId">
        <pc:chgData name="Guest User" userId="" providerId="Windows Live" clId="Web-{3D3D350D-2746-162A-D8B7-B55FB65CC604}" dt="2026-07-10T23:24:49.666" v="580" actId="1076"/>
        <pc:sldMkLst>
          <pc:docMk/>
          <pc:sldMk cId="3783459149" sldId="287"/>
        </pc:sldMkLst>
        <pc:spChg chg="add mod">
          <ac:chgData name="Guest User" userId="" providerId="Windows Live" clId="Web-{3D3D350D-2746-162A-D8B7-B55FB65CC604}" dt="2026-07-10T23:24:49.666" v="580" actId="1076"/>
          <ac:spMkLst>
            <pc:docMk/>
            <pc:sldMk cId="3783459149" sldId="287"/>
            <ac:spMk id="6" creationId="{DA9D5000-6DB6-D152-F75C-50AC3B879B04}"/>
          </ac:spMkLst>
        </pc:spChg>
        <pc:picChg chg="add mod">
          <ac:chgData name="Guest User" userId="" providerId="Windows Live" clId="Web-{3D3D350D-2746-162A-D8B7-B55FB65CC604}" dt="2026-07-10T23:24:23.557" v="575" actId="1076"/>
          <ac:picMkLst>
            <pc:docMk/>
            <pc:sldMk cId="3783459149" sldId="287"/>
            <ac:picMk id="4" creationId="{3B9713B9-C356-2707-995D-D29D0E0963BF}"/>
          </ac:picMkLst>
        </pc:picChg>
      </pc:sldChg>
      <pc:sldChg chg="addSp delSp modSp add replId">
        <pc:chgData name="Guest User" userId="" providerId="Windows Live" clId="Web-{3D3D350D-2746-162A-D8B7-B55FB65CC604}" dt="2026-07-10T23:25:59.072" v="600" actId="14100"/>
        <pc:sldMkLst>
          <pc:docMk/>
          <pc:sldMk cId="1158489907" sldId="288"/>
        </pc:sldMkLst>
        <pc:spChg chg="mod">
          <ac:chgData name="Guest User" userId="" providerId="Windows Live" clId="Web-{3D3D350D-2746-162A-D8B7-B55FB65CC604}" dt="2026-07-10T23:25:59.072" v="600" actId="14100"/>
          <ac:spMkLst>
            <pc:docMk/>
            <pc:sldMk cId="1158489907" sldId="288"/>
            <ac:spMk id="6" creationId="{B7DF4CE0-B58A-3FB1-7109-B4AFBEA5A0E6}"/>
          </ac:spMkLst>
        </pc:spChg>
        <pc:picChg chg="add mod">
          <ac:chgData name="Guest User" userId="" providerId="Windows Live" clId="Web-{3D3D350D-2746-162A-D8B7-B55FB65CC604}" dt="2026-07-10T23:25:13.369" v="583"/>
          <ac:picMkLst>
            <pc:docMk/>
            <pc:sldMk cId="1158489907" sldId="288"/>
            <ac:picMk id="5" creationId="{AFE5D8D5-4BCC-4114-4FA8-B63C9EAE8308}"/>
          </ac:picMkLst>
        </pc:picChg>
      </pc:sldChg>
      <pc:sldChg chg="modSp add ord replId">
        <pc:chgData name="Guest User" userId="" providerId="Windows Live" clId="Web-{3D3D350D-2746-162A-D8B7-B55FB65CC604}" dt="2026-07-10T23:28:09.448" v="681"/>
        <pc:sldMkLst>
          <pc:docMk/>
          <pc:sldMk cId="673969699" sldId="289"/>
        </pc:sldMkLst>
        <pc:spChg chg="mod">
          <ac:chgData name="Guest User" userId="" providerId="Windows Live" clId="Web-{3D3D350D-2746-162A-D8B7-B55FB65CC604}" dt="2026-07-10T23:26:12.587" v="604" actId="20577"/>
          <ac:spMkLst>
            <pc:docMk/>
            <pc:sldMk cId="673969699" sldId="289"/>
            <ac:spMk id="2" creationId="{EC181694-DE77-4050-F906-604D90914CE5}"/>
          </ac:spMkLst>
        </pc:spChg>
        <pc:spChg chg="mod">
          <ac:chgData name="Guest User" userId="" providerId="Windows Live" clId="Web-{3D3D350D-2746-162A-D8B7-B55FB65CC604}" dt="2026-07-10T23:28:09.229" v="680" actId="20577"/>
          <ac:spMkLst>
            <pc:docMk/>
            <pc:sldMk cId="673969699" sldId="289"/>
            <ac:spMk id="3" creationId="{83C4E85A-6714-FDBC-4F1E-67C88FE773DB}"/>
          </ac:spMkLst>
        </pc:spChg>
      </pc:sldChg>
    </pc:docChg>
  </pc:docChgLst>
  <pc:docChgLst>
    <pc:chgData name="Sascha Pokral" userId="5043a05095c0ad1d" providerId="LiveId" clId="{69CC9731-4B12-4876-B13E-9EAE644D8338}"/>
    <pc:docChg chg="undo redo custSel addSld delSld modSld sldOrd">
      <pc:chgData name="Sascha Pokral" userId="5043a05095c0ad1d" providerId="LiveId" clId="{69CC9731-4B12-4876-B13E-9EAE644D8338}" dt="2026-07-12T16:07:42.329" v="2774" actId="14100"/>
      <pc:docMkLst>
        <pc:docMk/>
      </pc:docMkLst>
      <pc:sldChg chg="modSp mod modTransition">
        <pc:chgData name="Sascha Pokral" userId="5043a05095c0ad1d" providerId="LiveId" clId="{69CC9731-4B12-4876-B13E-9EAE644D8338}" dt="2026-07-10T16:57:32.269" v="1013"/>
        <pc:sldMkLst>
          <pc:docMk/>
          <pc:sldMk cId="2734004880" sldId="256"/>
        </pc:sldMkLst>
        <pc:spChg chg="mod">
          <ac:chgData name="Sascha Pokral" userId="5043a05095c0ad1d" providerId="LiveId" clId="{69CC9731-4B12-4876-B13E-9EAE644D8338}" dt="2026-07-04T18:37:49.557" v="6" actId="20577"/>
          <ac:spMkLst>
            <pc:docMk/>
            <pc:sldMk cId="2734004880" sldId="256"/>
            <ac:spMk id="3" creationId="{110E9E17-B4A8-7181-D42E-EE1B44FBB7A1}"/>
          </ac:spMkLst>
        </pc:spChg>
      </pc:sldChg>
      <pc:sldChg chg="modTransition">
        <pc:chgData name="Sascha Pokral" userId="5043a05095c0ad1d" providerId="LiveId" clId="{69CC9731-4B12-4876-B13E-9EAE644D8338}" dt="2026-07-10T16:57:33.454" v="1014"/>
        <pc:sldMkLst>
          <pc:docMk/>
          <pc:sldMk cId="1933618935" sldId="257"/>
        </pc:sldMkLst>
      </pc:sldChg>
      <pc:sldChg chg="addSp modSp mod modTransition">
        <pc:chgData name="Sascha Pokral" userId="5043a05095c0ad1d" providerId="LiveId" clId="{69CC9731-4B12-4876-B13E-9EAE644D8338}" dt="2026-07-11T14:07:08.949" v="2684" actId="14100"/>
        <pc:sldMkLst>
          <pc:docMk/>
          <pc:sldMk cId="2103265127" sldId="258"/>
        </pc:sldMkLst>
        <pc:spChg chg="mod">
          <ac:chgData name="Sascha Pokral" userId="5043a05095c0ad1d" providerId="LiveId" clId="{69CC9731-4B12-4876-B13E-9EAE644D8338}" dt="2026-07-10T20:16:19.600" v="1833" actId="1076"/>
          <ac:spMkLst>
            <pc:docMk/>
            <pc:sldMk cId="2103265127" sldId="258"/>
            <ac:spMk id="3" creationId="{F02E5631-BCD1-C68D-027E-D2AB6A7B13BA}"/>
          </ac:spMkLst>
        </pc:spChg>
        <pc:spChg chg="mod">
          <ac:chgData name="Sascha Pokral" userId="5043a05095c0ad1d" providerId="LiveId" clId="{69CC9731-4B12-4876-B13E-9EAE644D8338}" dt="2026-07-10T20:16:35.825" v="1875" actId="1038"/>
          <ac:spMkLst>
            <pc:docMk/>
            <pc:sldMk cId="2103265127" sldId="258"/>
            <ac:spMk id="4" creationId="{2637EF93-DDC3-00E4-817D-7FED9629F372}"/>
          </ac:spMkLst>
        </pc:spChg>
        <pc:spChg chg="add mod">
          <ac:chgData name="Sascha Pokral" userId="5043a05095c0ad1d" providerId="LiveId" clId="{69CC9731-4B12-4876-B13E-9EAE644D8338}" dt="2026-07-11T14:07:08.949" v="2684" actId="14100"/>
          <ac:spMkLst>
            <pc:docMk/>
            <pc:sldMk cId="2103265127" sldId="258"/>
            <ac:spMk id="8" creationId="{4F0D9084-5173-BE90-093E-5A58631AD094}"/>
          </ac:spMkLst>
        </pc:spChg>
        <pc:spChg chg="mod">
          <ac:chgData name="Sascha Pokral" userId="5043a05095c0ad1d" providerId="LiveId" clId="{69CC9731-4B12-4876-B13E-9EAE644D8338}" dt="2026-07-10T20:16:35.825" v="1875" actId="1038"/>
          <ac:spMkLst>
            <pc:docMk/>
            <pc:sldMk cId="2103265127" sldId="258"/>
            <ac:spMk id="20" creationId="{C5B8A041-5C5A-B270-ADF6-AEB52D09E350}"/>
          </ac:spMkLst>
        </pc:spChg>
        <pc:spChg chg="mod">
          <ac:chgData name="Sascha Pokral" userId="5043a05095c0ad1d" providerId="LiveId" clId="{69CC9731-4B12-4876-B13E-9EAE644D8338}" dt="2026-07-10T20:16:35.825" v="1875" actId="1038"/>
          <ac:spMkLst>
            <pc:docMk/>
            <pc:sldMk cId="2103265127" sldId="258"/>
            <ac:spMk id="23" creationId="{F56358C6-45CE-CAB6-7FA7-FB54E180291C}"/>
          </ac:spMkLst>
        </pc:spChg>
        <pc:spChg chg="mod">
          <ac:chgData name="Sascha Pokral" userId="5043a05095c0ad1d" providerId="LiveId" clId="{69CC9731-4B12-4876-B13E-9EAE644D8338}" dt="2026-07-10T20:16:35.825" v="1875" actId="1038"/>
          <ac:spMkLst>
            <pc:docMk/>
            <pc:sldMk cId="2103265127" sldId="258"/>
            <ac:spMk id="50" creationId="{B662C6E8-F2FD-A170-F2BF-FDE0BCE65869}"/>
          </ac:spMkLst>
        </pc:spChg>
        <pc:spChg chg="mod">
          <ac:chgData name="Sascha Pokral" userId="5043a05095c0ad1d" providerId="LiveId" clId="{69CC9731-4B12-4876-B13E-9EAE644D8338}" dt="2026-07-10T20:16:35.825" v="1875" actId="1038"/>
          <ac:spMkLst>
            <pc:docMk/>
            <pc:sldMk cId="2103265127" sldId="258"/>
            <ac:spMk id="51" creationId="{546E4DA1-7F7C-2B34-22C6-F13C825092FF}"/>
          </ac:spMkLst>
        </pc:spChg>
        <pc:spChg chg="mod">
          <ac:chgData name="Sascha Pokral" userId="5043a05095c0ad1d" providerId="LiveId" clId="{69CC9731-4B12-4876-B13E-9EAE644D8338}" dt="2026-07-10T20:16:31.953" v="1860" actId="1037"/>
          <ac:spMkLst>
            <pc:docMk/>
            <pc:sldMk cId="2103265127" sldId="258"/>
            <ac:spMk id="52" creationId="{7A1AE885-9386-6438-F827-F5A2B653B174}"/>
          </ac:spMkLst>
        </pc:spChg>
        <pc:spChg chg="mod">
          <ac:chgData name="Sascha Pokral" userId="5043a05095c0ad1d" providerId="LiveId" clId="{69CC9731-4B12-4876-B13E-9EAE644D8338}" dt="2026-07-10T20:16:31.953" v="1860" actId="1037"/>
          <ac:spMkLst>
            <pc:docMk/>
            <pc:sldMk cId="2103265127" sldId="258"/>
            <ac:spMk id="53" creationId="{FD869902-C8DB-F633-6DEA-645A6D2D6B12}"/>
          </ac:spMkLst>
        </pc:spChg>
        <pc:spChg chg="mod">
          <ac:chgData name="Sascha Pokral" userId="5043a05095c0ad1d" providerId="LiveId" clId="{69CC9731-4B12-4876-B13E-9EAE644D8338}" dt="2026-07-10T20:16:31.953" v="1860" actId="1037"/>
          <ac:spMkLst>
            <pc:docMk/>
            <pc:sldMk cId="2103265127" sldId="258"/>
            <ac:spMk id="58" creationId="{CDDF979A-FCAA-577B-7B06-CB02DBD56A11}"/>
          </ac:spMkLst>
        </pc:spChg>
        <pc:spChg chg="mod">
          <ac:chgData name="Sascha Pokral" userId="5043a05095c0ad1d" providerId="LiveId" clId="{69CC9731-4B12-4876-B13E-9EAE644D8338}" dt="2026-07-10T20:16:31.953" v="1860" actId="1037"/>
          <ac:spMkLst>
            <pc:docMk/>
            <pc:sldMk cId="2103265127" sldId="258"/>
            <ac:spMk id="60" creationId="{A61FED5A-010E-82DE-EEF0-55F54912FC68}"/>
          </ac:spMkLst>
        </pc:spChg>
        <pc:spChg chg="mod">
          <ac:chgData name="Sascha Pokral" userId="5043a05095c0ad1d" providerId="LiveId" clId="{69CC9731-4B12-4876-B13E-9EAE644D8338}" dt="2026-07-10T20:16:31.953" v="1860" actId="1037"/>
          <ac:spMkLst>
            <pc:docMk/>
            <pc:sldMk cId="2103265127" sldId="258"/>
            <ac:spMk id="62" creationId="{336199CF-A268-432C-F54A-7794FB1145CB}"/>
          </ac:spMkLst>
        </pc:spChg>
        <pc:picChg chg="mod">
          <ac:chgData name="Sascha Pokral" userId="5043a05095c0ad1d" providerId="LiveId" clId="{69CC9731-4B12-4876-B13E-9EAE644D8338}" dt="2026-07-10T20:16:35.825" v="1875" actId="1038"/>
          <ac:picMkLst>
            <pc:docMk/>
            <pc:sldMk cId="2103265127" sldId="258"/>
            <ac:picMk id="48" creationId="{8FFFE61B-97C8-E583-A39A-BC82C59418A2}"/>
          </ac:picMkLst>
        </pc:picChg>
        <pc:picChg chg="mod">
          <ac:chgData name="Sascha Pokral" userId="5043a05095c0ad1d" providerId="LiveId" clId="{69CC9731-4B12-4876-B13E-9EAE644D8338}" dt="2026-07-10T20:16:31.953" v="1860" actId="1037"/>
          <ac:picMkLst>
            <pc:docMk/>
            <pc:sldMk cId="2103265127" sldId="258"/>
            <ac:picMk id="61" creationId="{1166ED0B-074D-194C-F601-36DBDC64FB9D}"/>
          </ac:picMkLst>
        </pc:picChg>
        <pc:cxnChg chg="mod">
          <ac:chgData name="Sascha Pokral" userId="5043a05095c0ad1d" providerId="LiveId" clId="{69CC9731-4B12-4876-B13E-9EAE644D8338}" dt="2026-07-10T20:16:35.825" v="1875" actId="1038"/>
          <ac:cxnSpMkLst>
            <pc:docMk/>
            <pc:sldMk cId="2103265127" sldId="258"/>
            <ac:cxnSpMk id="6" creationId="{6BD89CB4-75C7-D89C-0D8C-3F2F3812CC24}"/>
          </ac:cxnSpMkLst>
        </pc:cxnChg>
        <pc:cxnChg chg="mod">
          <ac:chgData name="Sascha Pokral" userId="5043a05095c0ad1d" providerId="LiveId" clId="{69CC9731-4B12-4876-B13E-9EAE644D8338}" dt="2026-07-10T20:16:35.825" v="1875" actId="1038"/>
          <ac:cxnSpMkLst>
            <pc:docMk/>
            <pc:sldMk cId="2103265127" sldId="258"/>
            <ac:cxnSpMk id="14" creationId="{8CE32803-3226-58E9-BC8D-73FD84B651F9}"/>
          </ac:cxnSpMkLst>
        </pc:cxnChg>
        <pc:cxnChg chg="mod">
          <ac:chgData name="Sascha Pokral" userId="5043a05095c0ad1d" providerId="LiveId" clId="{69CC9731-4B12-4876-B13E-9EAE644D8338}" dt="2026-07-10T20:16:35.825" v="1875" actId="1038"/>
          <ac:cxnSpMkLst>
            <pc:docMk/>
            <pc:sldMk cId="2103265127" sldId="258"/>
            <ac:cxnSpMk id="17" creationId="{3CA1CA0C-BC8B-ACFE-8819-B35F0D342A46}"/>
          </ac:cxnSpMkLst>
        </pc:cxnChg>
        <pc:cxnChg chg="mod">
          <ac:chgData name="Sascha Pokral" userId="5043a05095c0ad1d" providerId="LiveId" clId="{69CC9731-4B12-4876-B13E-9EAE644D8338}" dt="2026-07-10T20:16:35.825" v="1875" actId="1038"/>
          <ac:cxnSpMkLst>
            <pc:docMk/>
            <pc:sldMk cId="2103265127" sldId="258"/>
            <ac:cxnSpMk id="22" creationId="{27081006-7E3A-9A52-6FEF-607E1045A77E}"/>
          </ac:cxnSpMkLst>
        </pc:cxnChg>
        <pc:cxnChg chg="mod">
          <ac:chgData name="Sascha Pokral" userId="5043a05095c0ad1d" providerId="LiveId" clId="{69CC9731-4B12-4876-B13E-9EAE644D8338}" dt="2026-07-10T20:16:31.953" v="1860" actId="1037"/>
          <ac:cxnSpMkLst>
            <pc:docMk/>
            <pc:sldMk cId="2103265127" sldId="258"/>
            <ac:cxnSpMk id="55" creationId="{FDE978BB-8388-BF6D-2218-514D4B85E031}"/>
          </ac:cxnSpMkLst>
        </pc:cxnChg>
        <pc:cxnChg chg="mod">
          <ac:chgData name="Sascha Pokral" userId="5043a05095c0ad1d" providerId="LiveId" clId="{69CC9731-4B12-4876-B13E-9EAE644D8338}" dt="2026-07-10T20:16:31.953" v="1860" actId="1037"/>
          <ac:cxnSpMkLst>
            <pc:docMk/>
            <pc:sldMk cId="2103265127" sldId="258"/>
            <ac:cxnSpMk id="56" creationId="{E90A4C51-D088-A9B0-0CFF-1D48F8FEEAD4}"/>
          </ac:cxnSpMkLst>
        </pc:cxnChg>
        <pc:cxnChg chg="mod">
          <ac:chgData name="Sascha Pokral" userId="5043a05095c0ad1d" providerId="LiveId" clId="{69CC9731-4B12-4876-B13E-9EAE644D8338}" dt="2026-07-10T20:16:31.953" v="1860" actId="1037"/>
          <ac:cxnSpMkLst>
            <pc:docMk/>
            <pc:sldMk cId="2103265127" sldId="258"/>
            <ac:cxnSpMk id="57" creationId="{066FDEDA-B5E8-3D93-0774-103001EF28A8}"/>
          </ac:cxnSpMkLst>
        </pc:cxnChg>
        <pc:cxnChg chg="mod">
          <ac:chgData name="Sascha Pokral" userId="5043a05095c0ad1d" providerId="LiveId" clId="{69CC9731-4B12-4876-B13E-9EAE644D8338}" dt="2026-07-10T20:16:31.953" v="1860" actId="1037"/>
          <ac:cxnSpMkLst>
            <pc:docMk/>
            <pc:sldMk cId="2103265127" sldId="258"/>
            <ac:cxnSpMk id="59" creationId="{DFBB680F-B214-12EA-4148-B7DFA21549C4}"/>
          </ac:cxnSpMkLst>
        </pc:cxnChg>
      </pc:sldChg>
      <pc:sldChg chg="addSp delSp modSp mod ord modTransition">
        <pc:chgData name="Sascha Pokral" userId="5043a05095c0ad1d" providerId="LiveId" clId="{69CC9731-4B12-4876-B13E-9EAE644D8338}" dt="2026-07-10T20:17:16.789" v="1885" actId="1076"/>
        <pc:sldMkLst>
          <pc:docMk/>
          <pc:sldMk cId="3113445167" sldId="260"/>
        </pc:sldMkLst>
        <pc:spChg chg="mod">
          <ac:chgData name="Sascha Pokral" userId="5043a05095c0ad1d" providerId="LiveId" clId="{69CC9731-4B12-4876-B13E-9EAE644D8338}" dt="2026-07-10T16:25:49.880" v="550" actId="1076"/>
          <ac:spMkLst>
            <pc:docMk/>
            <pc:sldMk cId="3113445167" sldId="260"/>
            <ac:spMk id="2" creationId="{9B815EE5-D04D-611D-5E0D-4A83F44ADEEB}"/>
          </ac:spMkLst>
        </pc:spChg>
        <pc:spChg chg="add mod">
          <ac:chgData name="Sascha Pokral" userId="5043a05095c0ad1d" providerId="LiveId" clId="{69CC9731-4B12-4876-B13E-9EAE644D8338}" dt="2026-07-10T16:31:43.385" v="634" actId="20577"/>
          <ac:spMkLst>
            <pc:docMk/>
            <pc:sldMk cId="3113445167" sldId="260"/>
            <ac:spMk id="6" creationId="{D47CC214-F7C8-B7B8-6A5E-88C98CB008C6}"/>
          </ac:spMkLst>
        </pc:spChg>
        <pc:spChg chg="add mod">
          <ac:chgData name="Sascha Pokral" userId="5043a05095c0ad1d" providerId="LiveId" clId="{69CC9731-4B12-4876-B13E-9EAE644D8338}" dt="2026-07-10T16:31:55.964" v="639" actId="122"/>
          <ac:spMkLst>
            <pc:docMk/>
            <pc:sldMk cId="3113445167" sldId="260"/>
            <ac:spMk id="8" creationId="{34373637-68DC-8ECD-30E0-D22570783FB0}"/>
          </ac:spMkLst>
        </pc:spChg>
        <pc:spChg chg="mod">
          <ac:chgData name="Sascha Pokral" userId="5043a05095c0ad1d" providerId="LiveId" clId="{69CC9731-4B12-4876-B13E-9EAE644D8338}" dt="2026-07-10T20:17:16.789" v="1885" actId="1076"/>
          <ac:spMkLst>
            <pc:docMk/>
            <pc:sldMk cId="3113445167" sldId="260"/>
            <ac:spMk id="9" creationId="{B8407793-D17E-BE7A-4E4E-53B2B776BDEE}"/>
          </ac:spMkLst>
        </pc:spChg>
      </pc:sldChg>
      <pc:sldChg chg="addSp modSp mod modTransition">
        <pc:chgData name="Sascha Pokral" userId="5043a05095c0ad1d" providerId="LiveId" clId="{69CC9731-4B12-4876-B13E-9EAE644D8338}" dt="2026-07-11T14:27:12.572" v="2717" actId="1076"/>
        <pc:sldMkLst>
          <pc:docMk/>
          <pc:sldMk cId="2921822803" sldId="261"/>
        </pc:sldMkLst>
        <pc:spChg chg="mod">
          <ac:chgData name="Sascha Pokral" userId="5043a05095c0ad1d" providerId="LiveId" clId="{69CC9731-4B12-4876-B13E-9EAE644D8338}" dt="2026-07-10T20:17:56.142" v="1901" actId="1076"/>
          <ac:spMkLst>
            <pc:docMk/>
            <pc:sldMk cId="2921822803" sldId="261"/>
            <ac:spMk id="3" creationId="{5070D162-7BFD-8563-7A33-50309E1E1324}"/>
          </ac:spMkLst>
        </pc:spChg>
        <pc:spChg chg="add mod">
          <ac:chgData name="Sascha Pokral" userId="5043a05095c0ad1d" providerId="LiveId" clId="{69CC9731-4B12-4876-B13E-9EAE644D8338}" dt="2026-07-11T14:27:12.572" v="2717" actId="1076"/>
          <ac:spMkLst>
            <pc:docMk/>
            <pc:sldMk cId="2921822803" sldId="261"/>
            <ac:spMk id="5" creationId="{89629557-9D92-1856-9FB9-C04AE818D8B9}"/>
          </ac:spMkLst>
        </pc:spChg>
      </pc:sldChg>
      <pc:sldChg chg="addSp modSp mod modTransition">
        <pc:chgData name="Sascha Pokral" userId="5043a05095c0ad1d" providerId="LiveId" clId="{69CC9731-4B12-4876-B13E-9EAE644D8338}" dt="2026-07-11T14:27:18.385" v="2718" actId="404"/>
        <pc:sldMkLst>
          <pc:docMk/>
          <pc:sldMk cId="3736090307" sldId="262"/>
        </pc:sldMkLst>
        <pc:spChg chg="mod">
          <ac:chgData name="Sascha Pokral" userId="5043a05095c0ad1d" providerId="LiveId" clId="{69CC9731-4B12-4876-B13E-9EAE644D8338}" dt="2026-07-10T20:18:12.065" v="1906" actId="1076"/>
          <ac:spMkLst>
            <pc:docMk/>
            <pc:sldMk cId="3736090307" sldId="262"/>
            <ac:spMk id="3" creationId="{10DBBA03-3EBF-6F61-AE00-3CE30E701C00}"/>
          </ac:spMkLst>
        </pc:spChg>
        <pc:spChg chg="add mod">
          <ac:chgData name="Sascha Pokral" userId="5043a05095c0ad1d" providerId="LiveId" clId="{69CC9731-4B12-4876-B13E-9EAE644D8338}" dt="2026-07-11T14:27:18.385" v="2718" actId="404"/>
          <ac:spMkLst>
            <pc:docMk/>
            <pc:sldMk cId="3736090307" sldId="262"/>
            <ac:spMk id="6" creationId="{DAED4C35-8D4E-C675-2118-B1046D111996}"/>
          </ac:spMkLst>
        </pc:spChg>
        <pc:picChg chg="mod">
          <ac:chgData name="Sascha Pokral" userId="5043a05095c0ad1d" providerId="LiveId" clId="{69CC9731-4B12-4876-B13E-9EAE644D8338}" dt="2026-07-10T20:17:59.894" v="1903" actId="1076"/>
          <ac:picMkLst>
            <pc:docMk/>
            <pc:sldMk cId="3736090307" sldId="262"/>
            <ac:picMk id="4" creationId="{749BE443-CFA5-39E7-F776-BA83D10D724D}"/>
          </ac:picMkLst>
        </pc:picChg>
      </pc:sldChg>
      <pc:sldChg chg="addSp modSp mod modTransition">
        <pc:chgData name="Sascha Pokral" userId="5043a05095c0ad1d" providerId="LiveId" clId="{69CC9731-4B12-4876-B13E-9EAE644D8338}" dt="2026-07-11T14:27:23.853" v="2719" actId="404"/>
        <pc:sldMkLst>
          <pc:docMk/>
          <pc:sldMk cId="121204600" sldId="263"/>
        </pc:sldMkLst>
        <pc:spChg chg="mod">
          <ac:chgData name="Sascha Pokral" userId="5043a05095c0ad1d" providerId="LiveId" clId="{69CC9731-4B12-4876-B13E-9EAE644D8338}" dt="2026-07-10T20:18:34.378" v="1911" actId="1076"/>
          <ac:spMkLst>
            <pc:docMk/>
            <pc:sldMk cId="121204600" sldId="263"/>
            <ac:spMk id="3" creationId="{AB4BBF05-E760-FAE6-A69E-A610A2A84100}"/>
          </ac:spMkLst>
        </pc:spChg>
        <pc:spChg chg="add mod">
          <ac:chgData name="Sascha Pokral" userId="5043a05095c0ad1d" providerId="LiveId" clId="{69CC9731-4B12-4876-B13E-9EAE644D8338}" dt="2026-07-11T14:27:23.853" v="2719" actId="404"/>
          <ac:spMkLst>
            <pc:docMk/>
            <pc:sldMk cId="121204600" sldId="263"/>
            <ac:spMk id="6" creationId="{A990AB39-5BF7-17D9-ED9C-0DBD9B4FAD9B}"/>
          </ac:spMkLst>
        </pc:spChg>
        <pc:picChg chg="mod">
          <ac:chgData name="Sascha Pokral" userId="5043a05095c0ad1d" providerId="LiveId" clId="{69CC9731-4B12-4876-B13E-9EAE644D8338}" dt="2026-07-10T20:18:30.031" v="1910" actId="1076"/>
          <ac:picMkLst>
            <pc:docMk/>
            <pc:sldMk cId="121204600" sldId="263"/>
            <ac:picMk id="5" creationId="{F5CDE406-B5C5-EBD3-5EC9-6005D5580FB3}"/>
          </ac:picMkLst>
        </pc:picChg>
      </pc:sldChg>
      <pc:sldChg chg="addSp modSp mod modTransition">
        <pc:chgData name="Sascha Pokral" userId="5043a05095c0ad1d" providerId="LiveId" clId="{69CC9731-4B12-4876-B13E-9EAE644D8338}" dt="2026-07-11T14:07:47.860" v="2694" actId="1076"/>
        <pc:sldMkLst>
          <pc:docMk/>
          <pc:sldMk cId="2474058903" sldId="264"/>
        </pc:sldMkLst>
        <pc:spChg chg="mod">
          <ac:chgData name="Sascha Pokral" userId="5043a05095c0ad1d" providerId="LiveId" clId="{69CC9731-4B12-4876-B13E-9EAE644D8338}" dt="2026-07-10T20:18:44.241" v="1914" actId="1076"/>
          <ac:spMkLst>
            <pc:docMk/>
            <pc:sldMk cId="2474058903" sldId="264"/>
            <ac:spMk id="3" creationId="{F965FE7C-00C6-F74C-0502-C02EBCB2EEA0}"/>
          </ac:spMkLst>
        </pc:spChg>
        <pc:spChg chg="add mod">
          <ac:chgData name="Sascha Pokral" userId="5043a05095c0ad1d" providerId="LiveId" clId="{69CC9731-4B12-4876-B13E-9EAE644D8338}" dt="2026-07-11T14:07:47.860" v="2694" actId="1076"/>
          <ac:spMkLst>
            <pc:docMk/>
            <pc:sldMk cId="2474058903" sldId="264"/>
            <ac:spMk id="6" creationId="{BA275222-7F16-1674-F08E-85479F71F0BC}"/>
          </ac:spMkLst>
        </pc:spChg>
      </pc:sldChg>
      <pc:sldChg chg="addSp modSp mod modTransition">
        <pc:chgData name="Sascha Pokral" userId="5043a05095c0ad1d" providerId="LiveId" clId="{69CC9731-4B12-4876-B13E-9EAE644D8338}" dt="2026-07-11T14:08:02.102" v="2696" actId="1076"/>
        <pc:sldMkLst>
          <pc:docMk/>
          <pc:sldMk cId="3078068738" sldId="265"/>
        </pc:sldMkLst>
        <pc:spChg chg="mod">
          <ac:chgData name="Sascha Pokral" userId="5043a05095c0ad1d" providerId="LiveId" clId="{69CC9731-4B12-4876-B13E-9EAE644D8338}" dt="2026-07-10T20:18:57.403" v="1919" actId="1076"/>
          <ac:spMkLst>
            <pc:docMk/>
            <pc:sldMk cId="3078068738" sldId="265"/>
            <ac:spMk id="3" creationId="{C1393B4A-65F2-2E0D-5CBC-AE93C007F1AD}"/>
          </ac:spMkLst>
        </pc:spChg>
        <pc:spChg chg="add mod">
          <ac:chgData name="Sascha Pokral" userId="5043a05095c0ad1d" providerId="LiveId" clId="{69CC9731-4B12-4876-B13E-9EAE644D8338}" dt="2026-07-11T14:08:02.102" v="2696" actId="1076"/>
          <ac:spMkLst>
            <pc:docMk/>
            <pc:sldMk cId="3078068738" sldId="265"/>
            <ac:spMk id="6" creationId="{B5D726C0-9E18-3206-D52B-D787D3A726F6}"/>
          </ac:spMkLst>
        </pc:spChg>
        <pc:picChg chg="mod">
          <ac:chgData name="Sascha Pokral" userId="5043a05095c0ad1d" providerId="LiveId" clId="{69CC9731-4B12-4876-B13E-9EAE644D8338}" dt="2026-07-10T20:18:48.232" v="1916" actId="1076"/>
          <ac:picMkLst>
            <pc:docMk/>
            <pc:sldMk cId="3078068738" sldId="265"/>
            <ac:picMk id="4" creationId="{D86851FA-59DC-9AF9-8F09-AA16AD743FB0}"/>
          </ac:picMkLst>
        </pc:picChg>
      </pc:sldChg>
      <pc:sldChg chg="addSp modSp mod modTransition">
        <pc:chgData name="Sascha Pokral" userId="5043a05095c0ad1d" providerId="LiveId" clId="{69CC9731-4B12-4876-B13E-9EAE644D8338}" dt="2026-07-11T14:08:10.090" v="2698" actId="1076"/>
        <pc:sldMkLst>
          <pc:docMk/>
          <pc:sldMk cId="595774045" sldId="266"/>
        </pc:sldMkLst>
        <pc:spChg chg="mod">
          <ac:chgData name="Sascha Pokral" userId="5043a05095c0ad1d" providerId="LiveId" clId="{69CC9731-4B12-4876-B13E-9EAE644D8338}" dt="2026-07-10T20:19:09.142" v="1923" actId="1076"/>
          <ac:spMkLst>
            <pc:docMk/>
            <pc:sldMk cId="595774045" sldId="266"/>
            <ac:spMk id="3" creationId="{E4C872CF-E9FF-431F-1287-FEE94FC3FADF}"/>
          </ac:spMkLst>
        </pc:spChg>
        <pc:spChg chg="add mod">
          <ac:chgData name="Sascha Pokral" userId="5043a05095c0ad1d" providerId="LiveId" clId="{69CC9731-4B12-4876-B13E-9EAE644D8338}" dt="2026-07-11T14:08:10.090" v="2698" actId="1076"/>
          <ac:spMkLst>
            <pc:docMk/>
            <pc:sldMk cId="595774045" sldId="266"/>
            <ac:spMk id="6" creationId="{91148354-1CD9-4370-93B7-36822F43D354}"/>
          </ac:spMkLst>
        </pc:spChg>
      </pc:sldChg>
      <pc:sldChg chg="addSp delSp modSp mod modTransition">
        <pc:chgData name="Sascha Pokral" userId="5043a05095c0ad1d" providerId="LiveId" clId="{69CC9731-4B12-4876-B13E-9EAE644D8338}" dt="2026-07-11T14:08:15.910" v="2700" actId="1076"/>
        <pc:sldMkLst>
          <pc:docMk/>
          <pc:sldMk cId="3218170282" sldId="267"/>
        </pc:sldMkLst>
        <pc:spChg chg="mod">
          <ac:chgData name="Sascha Pokral" userId="5043a05095c0ad1d" providerId="LiveId" clId="{69CC9731-4B12-4876-B13E-9EAE644D8338}" dt="2026-07-10T20:19:24.366" v="1927" actId="1076"/>
          <ac:spMkLst>
            <pc:docMk/>
            <pc:sldMk cId="3218170282" sldId="267"/>
            <ac:spMk id="5" creationId="{48CE3BF4-8C6F-E162-2197-5A95AF57B453}"/>
          </ac:spMkLst>
        </pc:spChg>
        <pc:spChg chg="add mod">
          <ac:chgData name="Sascha Pokral" userId="5043a05095c0ad1d" providerId="LiveId" clId="{69CC9731-4B12-4876-B13E-9EAE644D8338}" dt="2026-07-11T14:08:15.910" v="2700" actId="1076"/>
          <ac:spMkLst>
            <pc:docMk/>
            <pc:sldMk cId="3218170282" sldId="267"/>
            <ac:spMk id="6" creationId="{5FD987EF-ABD5-F128-DFF3-AE7D6C64ED06}"/>
          </ac:spMkLst>
        </pc:spChg>
        <pc:picChg chg="add mod">
          <ac:chgData name="Sascha Pokral" userId="5043a05095c0ad1d" providerId="LiveId" clId="{69CC9731-4B12-4876-B13E-9EAE644D8338}" dt="2026-07-10T20:00:05.228" v="1643" actId="931"/>
          <ac:picMkLst>
            <pc:docMk/>
            <pc:sldMk cId="3218170282" sldId="267"/>
            <ac:picMk id="4" creationId="{303EF152-0C57-1F42-DD9C-4D7E2EDCEF4B}"/>
          </ac:picMkLst>
        </pc:picChg>
      </pc:sldChg>
      <pc:sldChg chg="addSp delSp modSp add mod ord modTransition modAnim">
        <pc:chgData name="Sascha Pokral" userId="5043a05095c0ad1d" providerId="LiveId" clId="{69CC9731-4B12-4876-B13E-9EAE644D8338}" dt="2026-07-10T20:17:44.599" v="1898" actId="1076"/>
        <pc:sldMkLst>
          <pc:docMk/>
          <pc:sldMk cId="1380516446" sldId="268"/>
        </pc:sldMkLst>
        <pc:spChg chg="mod">
          <ac:chgData name="Sascha Pokral" userId="5043a05095c0ad1d" providerId="LiveId" clId="{69CC9731-4B12-4876-B13E-9EAE644D8338}" dt="2026-07-10T16:48:27.474" v="943" actId="20577"/>
          <ac:spMkLst>
            <pc:docMk/>
            <pc:sldMk cId="1380516446" sldId="268"/>
            <ac:spMk id="2" creationId="{79303CF9-051E-412D-B40B-10968F953888}"/>
          </ac:spMkLst>
        </pc:spChg>
        <pc:spChg chg="add mod">
          <ac:chgData name="Sascha Pokral" userId="5043a05095c0ad1d" providerId="LiveId" clId="{69CC9731-4B12-4876-B13E-9EAE644D8338}" dt="2026-07-10T16:45:21.218" v="912" actId="1076"/>
          <ac:spMkLst>
            <pc:docMk/>
            <pc:sldMk cId="1380516446" sldId="268"/>
            <ac:spMk id="5" creationId="{3D7D9B2C-FD21-1AB2-C994-3CFECDF7C1DB}"/>
          </ac:spMkLst>
        </pc:spChg>
        <pc:spChg chg="add mod">
          <ac:chgData name="Sascha Pokral" userId="5043a05095c0ad1d" providerId="LiveId" clId="{69CC9731-4B12-4876-B13E-9EAE644D8338}" dt="2026-07-10T16:45:25.521" v="913" actId="14100"/>
          <ac:spMkLst>
            <pc:docMk/>
            <pc:sldMk cId="1380516446" sldId="268"/>
            <ac:spMk id="7" creationId="{853D95C5-BB5F-B874-1ED9-CF9CFE1268C2}"/>
          </ac:spMkLst>
        </pc:spChg>
        <pc:spChg chg="add mod">
          <ac:chgData name="Sascha Pokral" userId="5043a05095c0ad1d" providerId="LiveId" clId="{69CC9731-4B12-4876-B13E-9EAE644D8338}" dt="2026-07-10T16:45:44.374" v="914" actId="255"/>
          <ac:spMkLst>
            <pc:docMk/>
            <pc:sldMk cId="1380516446" sldId="268"/>
            <ac:spMk id="16" creationId="{BA48B75E-4CB4-F40C-58FE-EE8585DC10A3}"/>
          </ac:spMkLst>
        </pc:spChg>
        <pc:spChg chg="add mod">
          <ac:chgData name="Sascha Pokral" userId="5043a05095c0ad1d" providerId="LiveId" clId="{69CC9731-4B12-4876-B13E-9EAE644D8338}" dt="2026-07-10T16:46:09.839" v="916" actId="1076"/>
          <ac:spMkLst>
            <pc:docMk/>
            <pc:sldMk cId="1380516446" sldId="268"/>
            <ac:spMk id="17" creationId="{25042876-63E3-6517-5989-4C66CD82FDFF}"/>
          </ac:spMkLst>
        </pc:spChg>
        <pc:spChg chg="add mod">
          <ac:chgData name="Sascha Pokral" userId="5043a05095c0ad1d" providerId="LiveId" clId="{69CC9731-4B12-4876-B13E-9EAE644D8338}" dt="2026-07-10T16:49:44.293" v="1005" actId="14100"/>
          <ac:spMkLst>
            <pc:docMk/>
            <pc:sldMk cId="1380516446" sldId="268"/>
            <ac:spMk id="19" creationId="{1D768D3E-D617-99FE-7350-952E16190D54}"/>
          </ac:spMkLst>
        </pc:spChg>
        <pc:spChg chg="mod">
          <ac:chgData name="Sascha Pokral" userId="5043a05095c0ad1d" providerId="LiveId" clId="{69CC9731-4B12-4876-B13E-9EAE644D8338}" dt="2026-07-10T20:17:44.599" v="1898" actId="1076"/>
          <ac:spMkLst>
            <pc:docMk/>
            <pc:sldMk cId="1380516446" sldId="268"/>
            <ac:spMk id="20" creationId="{7D0ACA1C-B606-B0B1-4175-1E72BD95E322}"/>
          </ac:spMkLst>
        </pc:spChg>
      </pc:sldChg>
      <pc:sldChg chg="addSp modSp add mod ord modTransition addAnim delAnim modAnim">
        <pc:chgData name="Sascha Pokral" userId="5043a05095c0ad1d" providerId="LiveId" clId="{69CC9731-4B12-4876-B13E-9EAE644D8338}" dt="2026-07-10T20:17:32.914" v="1895" actId="1076"/>
        <pc:sldMkLst>
          <pc:docMk/>
          <pc:sldMk cId="3798079686" sldId="269"/>
        </pc:sldMkLst>
        <pc:spChg chg="mod">
          <ac:chgData name="Sascha Pokral" userId="5043a05095c0ad1d" providerId="LiveId" clId="{69CC9731-4B12-4876-B13E-9EAE644D8338}" dt="2026-07-10T17:09:24.640" v="1047" actId="20577"/>
          <ac:spMkLst>
            <pc:docMk/>
            <pc:sldMk cId="3798079686" sldId="269"/>
            <ac:spMk id="3" creationId="{66867AAD-0B91-78BA-1AC8-FF5D09A6233E}"/>
          </ac:spMkLst>
        </pc:spChg>
        <pc:spChg chg="add mod">
          <ac:chgData name="Sascha Pokral" userId="5043a05095c0ad1d" providerId="LiveId" clId="{69CC9731-4B12-4876-B13E-9EAE644D8338}" dt="2026-07-10T17:09:26.785" v="1049" actId="20577"/>
          <ac:spMkLst>
            <pc:docMk/>
            <pc:sldMk cId="3798079686" sldId="269"/>
            <ac:spMk id="5" creationId="{CB0FFEE5-5B80-A2C8-F0AC-0674416ABE53}"/>
          </ac:spMkLst>
        </pc:spChg>
        <pc:spChg chg="mod">
          <ac:chgData name="Sascha Pokral" userId="5043a05095c0ad1d" providerId="LiveId" clId="{69CC9731-4B12-4876-B13E-9EAE644D8338}" dt="2026-07-10T20:17:32.914" v="1895" actId="1076"/>
          <ac:spMkLst>
            <pc:docMk/>
            <pc:sldMk cId="3798079686" sldId="269"/>
            <ac:spMk id="7" creationId="{2B384DB1-2553-6315-CE89-8FA855410570}"/>
          </ac:spMkLst>
        </pc:spChg>
        <pc:spChg chg="mod">
          <ac:chgData name="Sascha Pokral" userId="5043a05095c0ad1d" providerId="LiveId" clId="{69CC9731-4B12-4876-B13E-9EAE644D8338}" dt="2026-07-10T17:09:22.383" v="1045" actId="20577"/>
          <ac:spMkLst>
            <pc:docMk/>
            <pc:sldMk cId="3798079686" sldId="269"/>
            <ac:spMk id="8" creationId="{848008E1-4C4C-6D46-F497-00A54B2EC32A}"/>
          </ac:spMkLst>
        </pc:spChg>
      </pc:sldChg>
      <pc:sldChg chg="addSp delSp modSp add mod modTransition">
        <pc:chgData name="Sascha Pokral" userId="5043a05095c0ad1d" providerId="LiveId" clId="{69CC9731-4B12-4876-B13E-9EAE644D8338}" dt="2026-07-11T13:49:36.657" v="2660" actId="1036"/>
        <pc:sldMkLst>
          <pc:docMk/>
          <pc:sldMk cId="2486479130" sldId="270"/>
        </pc:sldMkLst>
        <pc:spChg chg="mod">
          <ac:chgData name="Sascha Pokral" userId="5043a05095c0ad1d" providerId="LiveId" clId="{69CC9731-4B12-4876-B13E-9EAE644D8338}" dt="2026-07-11T13:49:28.250" v="2620" actId="20577"/>
          <ac:spMkLst>
            <pc:docMk/>
            <pc:sldMk cId="2486479130" sldId="270"/>
            <ac:spMk id="2" creationId="{889D144C-778D-E778-22B2-C159166737AF}"/>
          </ac:spMkLst>
        </pc:spChg>
        <pc:spChg chg="add mod">
          <ac:chgData name="Sascha Pokral" userId="5043a05095c0ad1d" providerId="LiveId" clId="{69CC9731-4B12-4876-B13E-9EAE644D8338}" dt="2026-07-11T13:49:36.657" v="2660" actId="1036"/>
          <ac:spMkLst>
            <pc:docMk/>
            <pc:sldMk cId="2486479130" sldId="270"/>
            <ac:spMk id="3" creationId="{CD45DCA5-C613-08B6-85EA-7725E5422548}"/>
          </ac:spMkLst>
        </pc:spChg>
        <pc:spChg chg="mod">
          <ac:chgData name="Sascha Pokral" userId="5043a05095c0ad1d" providerId="LiveId" clId="{69CC9731-4B12-4876-B13E-9EAE644D8338}" dt="2026-07-10T20:20:46.111" v="1953" actId="1076"/>
          <ac:spMkLst>
            <pc:docMk/>
            <pc:sldMk cId="2486479130" sldId="270"/>
            <ac:spMk id="4" creationId="{4521FA09-06ED-A875-A508-D1D5BE15A9E1}"/>
          </ac:spMkLst>
        </pc:spChg>
      </pc:sldChg>
      <pc:sldChg chg="addSp delSp modSp add mod modTransition">
        <pc:chgData name="Sascha Pokral" userId="5043a05095c0ad1d" providerId="LiveId" clId="{69CC9731-4B12-4876-B13E-9EAE644D8338}" dt="2026-07-11T14:27:41.223" v="2723" actId="1076"/>
        <pc:sldMkLst>
          <pc:docMk/>
          <pc:sldMk cId="1323104103" sldId="271"/>
        </pc:sldMkLst>
        <pc:spChg chg="mod">
          <ac:chgData name="Sascha Pokral" userId="5043a05095c0ad1d" providerId="LiveId" clId="{69CC9731-4B12-4876-B13E-9EAE644D8338}" dt="2026-07-10T17:15:58.741" v="1188" actId="20577"/>
          <ac:spMkLst>
            <pc:docMk/>
            <pc:sldMk cId="1323104103" sldId="271"/>
            <ac:spMk id="2" creationId="{FDE6F71B-119C-15B5-AA38-E9391629A939}"/>
          </ac:spMkLst>
        </pc:spChg>
        <pc:spChg chg="add mod">
          <ac:chgData name="Sascha Pokral" userId="5043a05095c0ad1d" providerId="LiveId" clId="{69CC9731-4B12-4876-B13E-9EAE644D8338}" dt="2026-07-10T17:18:45.701" v="1207" actId="1076"/>
          <ac:spMkLst>
            <pc:docMk/>
            <pc:sldMk cId="1323104103" sldId="271"/>
            <ac:spMk id="3" creationId="{2B4A7BBE-BA4E-22BA-5E10-F15A230ED7B2}"/>
          </ac:spMkLst>
        </pc:spChg>
        <pc:spChg chg="add mod">
          <ac:chgData name="Sascha Pokral" userId="5043a05095c0ad1d" providerId="LiveId" clId="{69CC9731-4B12-4876-B13E-9EAE644D8338}" dt="2026-07-10T17:18:45.701" v="1207" actId="1076"/>
          <ac:spMkLst>
            <pc:docMk/>
            <pc:sldMk cId="1323104103" sldId="271"/>
            <ac:spMk id="4" creationId="{F157072A-C42A-35FB-A0F2-018207DEEB33}"/>
          </ac:spMkLst>
        </pc:spChg>
        <pc:spChg chg="mod">
          <ac:chgData name="Sascha Pokral" userId="5043a05095c0ad1d" providerId="LiveId" clId="{69CC9731-4B12-4876-B13E-9EAE644D8338}" dt="2026-07-10T20:19:38.047" v="1930" actId="1076"/>
          <ac:spMkLst>
            <pc:docMk/>
            <pc:sldMk cId="1323104103" sldId="271"/>
            <ac:spMk id="5" creationId="{6A706DFC-4F02-9EEF-EE64-95D4F39F6A99}"/>
          </ac:spMkLst>
        </pc:spChg>
        <pc:spChg chg="add mod">
          <ac:chgData name="Sascha Pokral" userId="5043a05095c0ad1d" providerId="LiveId" clId="{69CC9731-4B12-4876-B13E-9EAE644D8338}" dt="2026-07-11T14:27:41.223" v="2723" actId="1076"/>
          <ac:spMkLst>
            <pc:docMk/>
            <pc:sldMk cId="1323104103" sldId="271"/>
            <ac:spMk id="7" creationId="{7A6297EF-BE7C-77FE-8117-3BB6A6C6F614}"/>
          </ac:spMkLst>
        </pc:spChg>
      </pc:sldChg>
      <pc:sldChg chg="addSp delSp modSp add mod modTransition">
        <pc:chgData name="Sascha Pokral" userId="5043a05095c0ad1d" providerId="LiveId" clId="{69CC9731-4B12-4876-B13E-9EAE644D8338}" dt="2026-07-11T14:27:48.250" v="2725" actId="1076"/>
        <pc:sldMkLst>
          <pc:docMk/>
          <pc:sldMk cId="481564225" sldId="272"/>
        </pc:sldMkLst>
        <pc:spChg chg="add mod">
          <ac:chgData name="Sascha Pokral" userId="5043a05095c0ad1d" providerId="LiveId" clId="{69CC9731-4B12-4876-B13E-9EAE644D8338}" dt="2026-07-11T14:27:48.250" v="2725" actId="1076"/>
          <ac:spMkLst>
            <pc:docMk/>
            <pc:sldMk cId="481564225" sldId="272"/>
            <ac:spMk id="5" creationId="{9DD8005E-C20B-BC16-785E-B87EE4B81C66}"/>
          </ac:spMkLst>
        </pc:spChg>
        <pc:spChg chg="add mod">
          <ac:chgData name="Sascha Pokral" userId="5043a05095c0ad1d" providerId="LiveId" clId="{69CC9731-4B12-4876-B13E-9EAE644D8338}" dt="2026-07-10T17:20:43.698" v="1212" actId="13822"/>
          <ac:spMkLst>
            <pc:docMk/>
            <pc:sldMk cId="481564225" sldId="272"/>
            <ac:spMk id="7" creationId="{7AEBE98D-2472-6E49-F932-FF60477A3121}"/>
          </ac:spMkLst>
        </pc:spChg>
        <pc:spChg chg="add mod">
          <ac:chgData name="Sascha Pokral" userId="5043a05095c0ad1d" providerId="LiveId" clId="{69CC9731-4B12-4876-B13E-9EAE644D8338}" dt="2026-07-10T17:21:20.868" v="1227" actId="14100"/>
          <ac:spMkLst>
            <pc:docMk/>
            <pc:sldMk cId="481564225" sldId="272"/>
            <ac:spMk id="8" creationId="{0099DB07-42A8-4A20-5347-05BF4F6B2477}"/>
          </ac:spMkLst>
        </pc:spChg>
        <pc:spChg chg="add mod">
          <ac:chgData name="Sascha Pokral" userId="5043a05095c0ad1d" providerId="LiveId" clId="{69CC9731-4B12-4876-B13E-9EAE644D8338}" dt="2026-07-10T17:24:39.615" v="1241" actId="1076"/>
          <ac:spMkLst>
            <pc:docMk/>
            <pc:sldMk cId="481564225" sldId="272"/>
            <ac:spMk id="9" creationId="{C26DE07E-5A9D-0091-9DFD-D5CD6F215A6E}"/>
          </ac:spMkLst>
        </pc:spChg>
        <pc:spChg chg="add mod">
          <ac:chgData name="Sascha Pokral" userId="5043a05095c0ad1d" providerId="LiveId" clId="{69CC9731-4B12-4876-B13E-9EAE644D8338}" dt="2026-07-10T17:24:39.615" v="1241" actId="1076"/>
          <ac:spMkLst>
            <pc:docMk/>
            <pc:sldMk cId="481564225" sldId="272"/>
            <ac:spMk id="11" creationId="{DDD291CF-3038-39C5-CEDF-E6FCC5586253}"/>
          </ac:spMkLst>
        </pc:spChg>
        <pc:spChg chg="mod">
          <ac:chgData name="Sascha Pokral" userId="5043a05095c0ad1d" providerId="LiveId" clId="{69CC9731-4B12-4876-B13E-9EAE644D8338}" dt="2026-07-10T20:19:47.865" v="1933" actId="1076"/>
          <ac:spMkLst>
            <pc:docMk/>
            <pc:sldMk cId="481564225" sldId="272"/>
            <ac:spMk id="12" creationId="{49E69356-D65C-7649-B8B2-9935688D3E6E}"/>
          </ac:spMkLst>
        </pc:spChg>
      </pc:sldChg>
      <pc:sldChg chg="addSp delSp modSp add mod modTransition">
        <pc:chgData name="Sascha Pokral" userId="5043a05095c0ad1d" providerId="LiveId" clId="{69CC9731-4B12-4876-B13E-9EAE644D8338}" dt="2026-07-11T14:27:54.633" v="2727" actId="1076"/>
        <pc:sldMkLst>
          <pc:docMk/>
          <pc:sldMk cId="2002923834" sldId="273"/>
        </pc:sldMkLst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3" creationId="{8978EC9A-51F4-C227-7170-F97522AC5736}"/>
          </ac:spMkLst>
        </pc:spChg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4" creationId="{AEA4E6F3-58A3-8552-D010-7A3F15C08D20}"/>
          </ac:spMkLst>
        </pc:spChg>
        <pc:spChg chg="add mod or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5" creationId="{079F268C-82C9-CA7E-E33C-1B6C4088ABE6}"/>
          </ac:spMkLst>
        </pc:spChg>
        <pc:spChg chg="add mod">
          <ac:chgData name="Sascha Pokral" userId="5043a05095c0ad1d" providerId="LiveId" clId="{69CC9731-4B12-4876-B13E-9EAE644D8338}" dt="2026-07-11T14:27:54.633" v="2727" actId="1076"/>
          <ac:spMkLst>
            <pc:docMk/>
            <pc:sldMk cId="2002923834" sldId="273"/>
            <ac:spMk id="6" creationId="{EC915F5F-97A0-ECF4-0900-0860EDD6721F}"/>
          </ac:spMkLst>
        </pc:spChg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7" creationId="{7B58AD7C-C2AE-8E8F-8D68-E704FDD7A495}"/>
          </ac:spMkLst>
        </pc:spChg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8" creationId="{C0B8B203-CD9C-5584-A4C5-51397E599321}"/>
          </ac:spMkLst>
        </pc:spChg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9" creationId="{6B0D2FAC-59D0-5359-5BF9-7D364611B65A}"/>
          </ac:spMkLst>
        </pc:spChg>
        <pc:spChg chg="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11" creationId="{376D60E8-1343-DCBF-3B27-2692375EC19C}"/>
          </ac:spMkLst>
        </pc:spChg>
        <pc:spChg chg="add mod">
          <ac:chgData name="Sascha Pokral" userId="5043a05095c0ad1d" providerId="LiveId" clId="{69CC9731-4B12-4876-B13E-9EAE644D8338}" dt="2026-07-10T19:11:20.781" v="1407" actId="1037"/>
          <ac:spMkLst>
            <pc:docMk/>
            <pc:sldMk cId="2002923834" sldId="273"/>
            <ac:spMk id="30" creationId="{D3AAD2D8-2588-961D-4F7F-C6F9244ADDBE}"/>
          </ac:spMkLst>
        </pc:spChg>
        <pc:spChg chg="mod">
          <ac:chgData name="Sascha Pokral" userId="5043a05095c0ad1d" providerId="LiveId" clId="{69CC9731-4B12-4876-B13E-9EAE644D8338}" dt="2026-07-10T20:19:59.348" v="1936" actId="1076"/>
          <ac:spMkLst>
            <pc:docMk/>
            <pc:sldMk cId="2002923834" sldId="273"/>
            <ac:spMk id="38" creationId="{3CCA12FD-6056-AD5A-8F31-6F38534BB7A7}"/>
          </ac:spMkLst>
        </pc:spChg>
        <pc:cxnChg chg="add mod">
          <ac:chgData name="Sascha Pokral" userId="5043a05095c0ad1d" providerId="LiveId" clId="{69CC9731-4B12-4876-B13E-9EAE644D8338}" dt="2026-07-10T19:04:06.106" v="1304" actId="14100"/>
          <ac:cxnSpMkLst>
            <pc:docMk/>
            <pc:sldMk cId="2002923834" sldId="273"/>
            <ac:cxnSpMk id="17" creationId="{5ADCBC47-2AB7-9107-8DC0-3B82A0B27383}"/>
          </ac:cxnSpMkLst>
        </pc:cxnChg>
        <pc:cxnChg chg="add mod ord">
          <ac:chgData name="Sascha Pokral" userId="5043a05095c0ad1d" providerId="LiveId" clId="{69CC9731-4B12-4876-B13E-9EAE644D8338}" dt="2026-07-10T19:04:06.106" v="1304" actId="14100"/>
          <ac:cxnSpMkLst>
            <pc:docMk/>
            <pc:sldMk cId="2002923834" sldId="273"/>
            <ac:cxnSpMk id="18" creationId="{58311AAE-2A59-6B29-1643-DF09CA1C8F93}"/>
          </ac:cxnSpMkLst>
        </pc:cxnChg>
        <pc:cxnChg chg="add del mod">
          <ac:chgData name="Sascha Pokral" userId="5043a05095c0ad1d" providerId="LiveId" clId="{69CC9731-4B12-4876-B13E-9EAE644D8338}" dt="2026-07-10T19:11:20.781" v="1407" actId="1037"/>
          <ac:cxnSpMkLst>
            <pc:docMk/>
            <pc:sldMk cId="2002923834" sldId="273"/>
            <ac:cxnSpMk id="20" creationId="{F3222979-EE0B-5C05-F6DA-B2777BF70BC7}"/>
          </ac:cxnSpMkLst>
        </pc:cxnChg>
        <pc:cxnChg chg="add del mod">
          <ac:chgData name="Sascha Pokral" userId="5043a05095c0ad1d" providerId="LiveId" clId="{69CC9731-4B12-4876-B13E-9EAE644D8338}" dt="2026-07-10T19:08:45.076" v="1324" actId="1076"/>
          <ac:cxnSpMkLst>
            <pc:docMk/>
            <pc:sldMk cId="2002923834" sldId="273"/>
            <ac:cxnSpMk id="21" creationId="{DB54059F-4527-C7F5-B98C-8F6C1E8B8043}"/>
          </ac:cxnSpMkLst>
        </pc:cxnChg>
        <pc:cxnChg chg="add mod">
          <ac:chgData name="Sascha Pokral" userId="5043a05095c0ad1d" providerId="LiveId" clId="{69CC9731-4B12-4876-B13E-9EAE644D8338}" dt="2026-07-10T19:11:20.781" v="1407" actId="1037"/>
          <ac:cxnSpMkLst>
            <pc:docMk/>
            <pc:sldMk cId="2002923834" sldId="273"/>
            <ac:cxnSpMk id="26" creationId="{A9DA6B97-1C28-5726-3D64-BD3ED4B3D319}"/>
          </ac:cxnSpMkLst>
        </pc:cxnChg>
        <pc:cxnChg chg="add mod">
          <ac:chgData name="Sascha Pokral" userId="5043a05095c0ad1d" providerId="LiveId" clId="{69CC9731-4B12-4876-B13E-9EAE644D8338}" dt="2026-07-10T19:06:03.605" v="1318" actId="1076"/>
          <ac:cxnSpMkLst>
            <pc:docMk/>
            <pc:sldMk cId="2002923834" sldId="273"/>
            <ac:cxnSpMk id="27" creationId="{1B4361BA-FD3B-4DA8-D1BF-9830E47E2857}"/>
          </ac:cxnSpMkLst>
        </pc:cxnChg>
        <pc:cxnChg chg="add mod">
          <ac:chgData name="Sascha Pokral" userId="5043a05095c0ad1d" providerId="LiveId" clId="{69CC9731-4B12-4876-B13E-9EAE644D8338}" dt="2026-07-10T19:09:05.320" v="1329" actId="1076"/>
          <ac:cxnSpMkLst>
            <pc:docMk/>
            <pc:sldMk cId="2002923834" sldId="273"/>
            <ac:cxnSpMk id="34" creationId="{0C54DCEF-7B15-6572-6142-B962BC43FF9E}"/>
          </ac:cxnSpMkLst>
        </pc:cxnChg>
        <pc:cxnChg chg="add mod">
          <ac:chgData name="Sascha Pokral" userId="5043a05095c0ad1d" providerId="LiveId" clId="{69CC9731-4B12-4876-B13E-9EAE644D8338}" dt="2026-07-10T19:09:05.320" v="1329" actId="1076"/>
          <ac:cxnSpMkLst>
            <pc:docMk/>
            <pc:sldMk cId="2002923834" sldId="273"/>
            <ac:cxnSpMk id="35" creationId="{EB636FC9-C1BB-9D23-29D0-92CEE25357E7}"/>
          </ac:cxnSpMkLst>
        </pc:cxnChg>
        <pc:cxnChg chg="add mod ord">
          <ac:chgData name="Sascha Pokral" userId="5043a05095c0ad1d" providerId="LiveId" clId="{69CC9731-4B12-4876-B13E-9EAE644D8338}" dt="2026-07-10T19:09:20.678" v="1333" actId="167"/>
          <ac:cxnSpMkLst>
            <pc:docMk/>
            <pc:sldMk cId="2002923834" sldId="273"/>
            <ac:cxnSpMk id="36" creationId="{DF95A0FA-CB63-08B5-5CAD-79E43A9B4EB4}"/>
          </ac:cxnSpMkLst>
        </pc:cxnChg>
      </pc:sldChg>
      <pc:sldChg chg="addSp delSp modSp add mod ord modTransition delAnim modAnim">
        <pc:chgData name="Sascha Pokral" userId="5043a05095c0ad1d" providerId="LiveId" clId="{69CC9731-4B12-4876-B13E-9EAE644D8338}" dt="2026-07-11T14:28:11.253" v="2732" actId="1076"/>
        <pc:sldMkLst>
          <pc:docMk/>
          <pc:sldMk cId="2973472868" sldId="274"/>
        </pc:sldMkLst>
        <pc:spChg chg="mod">
          <ac:chgData name="Sascha Pokral" userId="5043a05095c0ad1d" providerId="LiveId" clId="{69CC9731-4B12-4876-B13E-9EAE644D8338}" dt="2026-07-10T19:14:44.196" v="1441" actId="20577"/>
          <ac:spMkLst>
            <pc:docMk/>
            <pc:sldMk cId="2973472868" sldId="274"/>
            <ac:spMk id="2" creationId="{2B083C6D-C91E-7B9E-A7A9-9F8BCFF8A8EC}"/>
          </ac:spMkLst>
        </pc:spChg>
        <pc:spChg chg="add mod">
          <ac:chgData name="Sascha Pokral" userId="5043a05095c0ad1d" providerId="LiveId" clId="{69CC9731-4B12-4876-B13E-9EAE644D8338}" dt="2026-07-10T19:17:10.531" v="1457" actId="1076"/>
          <ac:spMkLst>
            <pc:docMk/>
            <pc:sldMk cId="2973472868" sldId="274"/>
            <ac:spMk id="3" creationId="{FEEBA9BB-CD8C-CA08-FA4F-0FAD5B2AB1F2}"/>
          </ac:spMkLst>
        </pc:spChg>
        <pc:spChg chg="add del mod">
          <ac:chgData name="Sascha Pokral" userId="5043a05095c0ad1d" providerId="LiveId" clId="{69CC9731-4B12-4876-B13E-9EAE644D8338}" dt="2026-07-11T14:26:21.969" v="2711"/>
          <ac:spMkLst>
            <pc:docMk/>
            <pc:sldMk cId="2973472868" sldId="274"/>
            <ac:spMk id="5" creationId="{3DE037D8-74D6-56F6-41F2-84D0FC25CBE7}"/>
          </ac:spMkLst>
        </pc:spChg>
        <pc:spChg chg="add mod">
          <ac:chgData name="Sascha Pokral" userId="5043a05095c0ad1d" providerId="LiveId" clId="{69CC9731-4B12-4876-B13E-9EAE644D8338}" dt="2026-07-11T14:26:50.393" v="2713" actId="1076"/>
          <ac:spMkLst>
            <pc:docMk/>
            <pc:sldMk cId="2973472868" sldId="274"/>
            <ac:spMk id="7" creationId="{BAF0491F-3E8D-58A0-8347-E297B3C50591}"/>
          </ac:spMkLst>
        </pc:spChg>
        <pc:spChg chg="add mod">
          <ac:chgData name="Sascha Pokral" userId="5043a05095c0ad1d" providerId="LiveId" clId="{69CC9731-4B12-4876-B13E-9EAE644D8338}" dt="2026-07-11T14:28:11.253" v="2732" actId="1076"/>
          <ac:spMkLst>
            <pc:docMk/>
            <pc:sldMk cId="2973472868" sldId="274"/>
            <ac:spMk id="9" creationId="{508A03B0-EEBC-3752-7367-C3E7B1417788}"/>
          </ac:spMkLst>
        </pc:spChg>
        <pc:spChg chg="add del">
          <ac:chgData name="Sascha Pokral" userId="5043a05095c0ad1d" providerId="LiveId" clId="{69CC9731-4B12-4876-B13E-9EAE644D8338}" dt="2026-07-11T14:28:08.133" v="2731" actId="478"/>
          <ac:spMkLst>
            <pc:docMk/>
            <pc:sldMk cId="2973472868" sldId="274"/>
            <ac:spMk id="11" creationId="{51154FD4-9201-5841-83C4-A23EF2A84EEC}"/>
          </ac:spMkLst>
        </pc:spChg>
        <pc:spChg chg="add mod">
          <ac:chgData name="Sascha Pokral" userId="5043a05095c0ad1d" providerId="LiveId" clId="{69CC9731-4B12-4876-B13E-9EAE644D8338}" dt="2026-07-10T19:17:35.674" v="1510" actId="1037"/>
          <ac:spMkLst>
            <pc:docMk/>
            <pc:sldMk cId="2973472868" sldId="274"/>
            <ac:spMk id="14" creationId="{A50ABB25-1817-EF99-41BE-E86BF701381C}"/>
          </ac:spMkLst>
        </pc:spChg>
        <pc:spChg chg="add mod">
          <ac:chgData name="Sascha Pokral" userId="5043a05095c0ad1d" providerId="LiveId" clId="{69CC9731-4B12-4876-B13E-9EAE644D8338}" dt="2026-07-10T19:17:14.244" v="1458" actId="1076"/>
          <ac:spMkLst>
            <pc:docMk/>
            <pc:sldMk cId="2973472868" sldId="274"/>
            <ac:spMk id="26" creationId="{58D643AF-60BB-0FB8-72A4-802AD3ECD571}"/>
          </ac:spMkLst>
        </pc:spChg>
        <pc:spChg chg="add mod">
          <ac:chgData name="Sascha Pokral" userId="5043a05095c0ad1d" providerId="LiveId" clId="{69CC9731-4B12-4876-B13E-9EAE644D8338}" dt="2026-07-10T19:17:30.288" v="1497" actId="1037"/>
          <ac:spMkLst>
            <pc:docMk/>
            <pc:sldMk cId="2973472868" sldId="274"/>
            <ac:spMk id="28" creationId="{59933159-4633-FCD5-BA82-F50C039208A5}"/>
          </ac:spMkLst>
        </pc:spChg>
        <pc:spChg chg="add mod">
          <ac:chgData name="Sascha Pokral" userId="5043a05095c0ad1d" providerId="LiveId" clId="{69CC9731-4B12-4876-B13E-9EAE644D8338}" dt="2026-07-10T20:24:34.286" v="2005" actId="20577"/>
          <ac:spMkLst>
            <pc:docMk/>
            <pc:sldMk cId="2973472868" sldId="274"/>
            <ac:spMk id="33" creationId="{C06554EF-93C9-A784-4F58-8D7D8096775F}"/>
          </ac:spMkLst>
        </pc:spChg>
        <pc:spChg chg="mod">
          <ac:chgData name="Sascha Pokral" userId="5043a05095c0ad1d" providerId="LiveId" clId="{69CC9731-4B12-4876-B13E-9EAE644D8338}" dt="2026-07-10T20:20:08.033" v="1939" actId="1076"/>
          <ac:spMkLst>
            <pc:docMk/>
            <pc:sldMk cId="2973472868" sldId="274"/>
            <ac:spMk id="34" creationId="{5F20ADFC-7165-942D-BBC1-1345BBDEA53F}"/>
          </ac:spMkLst>
        </pc:spChg>
        <pc:spChg chg="add mod">
          <ac:chgData name="Sascha Pokral" userId="5043a05095c0ad1d" providerId="LiveId" clId="{69CC9731-4B12-4876-B13E-9EAE644D8338}" dt="2026-07-10T20:25:42.085" v="2013" actId="14100"/>
          <ac:spMkLst>
            <pc:docMk/>
            <pc:sldMk cId="2973472868" sldId="274"/>
            <ac:spMk id="36" creationId="{6ADC8C31-CF83-AB27-6DD2-13D840B7549E}"/>
          </ac:spMkLst>
        </pc:spChg>
        <pc:picChg chg="mod">
          <ac:chgData name="Sascha Pokral" userId="5043a05095c0ad1d" providerId="LiveId" clId="{69CC9731-4B12-4876-B13E-9EAE644D8338}" dt="2026-07-10T19:17:10.531" v="1457" actId="1076"/>
          <ac:picMkLst>
            <pc:docMk/>
            <pc:sldMk cId="2973472868" sldId="274"/>
            <ac:picMk id="13" creationId="{E2C1E79C-695A-0AE8-981E-BC28918F625D}"/>
          </ac:picMkLst>
        </pc:picChg>
        <pc:picChg chg="add mod">
          <ac:chgData name="Sascha Pokral" userId="5043a05095c0ad1d" providerId="LiveId" clId="{69CC9731-4B12-4876-B13E-9EAE644D8338}" dt="2026-07-10T19:17:14.244" v="1458" actId="1076"/>
          <ac:picMkLst>
            <pc:docMk/>
            <pc:sldMk cId="2973472868" sldId="274"/>
            <ac:picMk id="27" creationId="{6455DEB1-6256-E121-69BD-ABB2CECF2059}"/>
          </ac:picMkLst>
        </pc:picChg>
        <pc:picChg chg="add mod">
          <ac:chgData name="Sascha Pokral" userId="5043a05095c0ad1d" providerId="LiveId" clId="{69CC9731-4B12-4876-B13E-9EAE644D8338}" dt="2026-07-10T19:19:09.321" v="1514" actId="1076"/>
          <ac:picMkLst>
            <pc:docMk/>
            <pc:sldMk cId="2973472868" sldId="274"/>
            <ac:picMk id="32" creationId="{93B87AB9-5292-6362-15B8-F455BA6ABFF0}"/>
          </ac:picMkLst>
        </pc:picChg>
        <pc:cxnChg chg="add mod">
          <ac:chgData name="Sascha Pokral" userId="5043a05095c0ad1d" providerId="LiveId" clId="{69CC9731-4B12-4876-B13E-9EAE644D8338}" dt="2026-07-10T19:18:11.806" v="1512" actId="13822"/>
          <ac:cxnSpMkLst>
            <pc:docMk/>
            <pc:sldMk cId="2973472868" sldId="274"/>
            <ac:cxnSpMk id="30" creationId="{C2A8B810-213D-B54A-DBC8-801B955574E8}"/>
          </ac:cxnSpMkLst>
        </pc:cxnChg>
      </pc:sldChg>
      <pc:sldChg chg="addSp delSp modSp add mod modTransition delAnim modAnim">
        <pc:chgData name="Sascha Pokral" userId="5043a05095c0ad1d" providerId="LiveId" clId="{69CC9731-4B12-4876-B13E-9EAE644D8338}" dt="2026-07-10T20:25:59.239" v="2016" actId="14100"/>
        <pc:sldMkLst>
          <pc:docMk/>
          <pc:sldMk cId="3231092965" sldId="275"/>
        </pc:sldMkLst>
        <pc:spChg chg="mod">
          <ac:chgData name="Sascha Pokral" userId="5043a05095c0ad1d" providerId="LiveId" clId="{69CC9731-4B12-4876-B13E-9EAE644D8338}" dt="2026-07-10T19:24:34.963" v="1561" actId="1076"/>
          <ac:spMkLst>
            <pc:docMk/>
            <pc:sldMk cId="3231092965" sldId="275"/>
            <ac:spMk id="3" creationId="{9480DC8F-18C1-A348-15AD-512D22556EC9}"/>
          </ac:spMkLst>
        </pc:spChg>
        <pc:spChg chg="add mod">
          <ac:chgData name="Sascha Pokral" userId="5043a05095c0ad1d" providerId="LiveId" clId="{69CC9731-4B12-4876-B13E-9EAE644D8338}" dt="2026-07-10T19:24:54.861" v="1564" actId="571"/>
          <ac:spMkLst>
            <pc:docMk/>
            <pc:sldMk cId="3231092965" sldId="275"/>
            <ac:spMk id="7" creationId="{854BE40F-F795-7741-C9F2-5A04F2DF9CD7}"/>
          </ac:spMkLst>
        </pc:spChg>
        <pc:spChg chg="add mod">
          <ac:chgData name="Sascha Pokral" userId="5043a05095c0ad1d" providerId="LiveId" clId="{69CC9731-4B12-4876-B13E-9EAE644D8338}" dt="2026-07-10T19:25:00.668" v="1566" actId="1076"/>
          <ac:spMkLst>
            <pc:docMk/>
            <pc:sldMk cId="3231092965" sldId="275"/>
            <ac:spMk id="9" creationId="{159C04C4-F24E-4B69-8851-7A763B75C275}"/>
          </ac:spMkLst>
        </pc:spChg>
        <pc:spChg chg="add mod">
          <ac:chgData name="Sascha Pokral" userId="5043a05095c0ad1d" providerId="LiveId" clId="{69CC9731-4B12-4876-B13E-9EAE644D8338}" dt="2026-07-10T20:09:40.372" v="1742" actId="1076"/>
          <ac:spMkLst>
            <pc:docMk/>
            <pc:sldMk cId="3231092965" sldId="275"/>
            <ac:spMk id="18" creationId="{A0B384DB-2DD0-0291-6215-E977FE73739E}"/>
          </ac:spMkLst>
        </pc:spChg>
        <pc:spChg chg="add mod">
          <ac:chgData name="Sascha Pokral" userId="5043a05095c0ad1d" providerId="LiveId" clId="{69CC9731-4B12-4876-B13E-9EAE644D8338}" dt="2026-07-10T20:09:37.034" v="1741" actId="1076"/>
          <ac:spMkLst>
            <pc:docMk/>
            <pc:sldMk cId="3231092965" sldId="275"/>
            <ac:spMk id="19" creationId="{8D938D3B-5A38-5C95-15D2-BB6C5CAE6F58}"/>
          </ac:spMkLst>
        </pc:spChg>
        <pc:spChg chg="add mod">
          <ac:chgData name="Sascha Pokral" userId="5043a05095c0ad1d" providerId="LiveId" clId="{69CC9731-4B12-4876-B13E-9EAE644D8338}" dt="2026-07-10T20:09:45.435" v="1743" actId="1076"/>
          <ac:spMkLst>
            <pc:docMk/>
            <pc:sldMk cId="3231092965" sldId="275"/>
            <ac:spMk id="21" creationId="{70ACEBD4-CABC-9AC8-98C3-FF1B8C4605DB}"/>
          </ac:spMkLst>
        </pc:spChg>
        <pc:spChg chg="add mod">
          <ac:chgData name="Sascha Pokral" userId="5043a05095c0ad1d" providerId="LiveId" clId="{69CC9731-4B12-4876-B13E-9EAE644D8338}" dt="2026-07-10T20:10:19.680" v="1752" actId="1076"/>
          <ac:spMkLst>
            <pc:docMk/>
            <pc:sldMk cId="3231092965" sldId="275"/>
            <ac:spMk id="23" creationId="{F7B3B0E5-8880-4E1C-8371-039A984484D4}"/>
          </ac:spMkLst>
        </pc:spChg>
        <pc:spChg chg="add mod">
          <ac:chgData name="Sascha Pokral" userId="5043a05095c0ad1d" providerId="LiveId" clId="{69CC9731-4B12-4876-B13E-9EAE644D8338}" dt="2026-07-10T20:10:22.080" v="1753" actId="1076"/>
          <ac:spMkLst>
            <pc:docMk/>
            <pc:sldMk cId="3231092965" sldId="275"/>
            <ac:spMk id="25" creationId="{9BE1A41E-9E04-3641-67F0-7A2363F5CA1E}"/>
          </ac:spMkLst>
        </pc:spChg>
        <pc:spChg chg="mod">
          <ac:chgData name="Sascha Pokral" userId="5043a05095c0ad1d" providerId="LiveId" clId="{69CC9731-4B12-4876-B13E-9EAE644D8338}" dt="2026-07-10T19:22:43.668" v="1540" actId="14100"/>
          <ac:spMkLst>
            <pc:docMk/>
            <pc:sldMk cId="3231092965" sldId="275"/>
            <ac:spMk id="33" creationId="{1AB48C30-9991-CD96-BC94-F77EB2039381}"/>
          </ac:spMkLst>
        </pc:spChg>
        <pc:spChg chg="add mod">
          <ac:chgData name="Sascha Pokral" userId="5043a05095c0ad1d" providerId="LiveId" clId="{69CC9731-4B12-4876-B13E-9EAE644D8338}" dt="2026-07-10T20:11:18.347" v="1773" actId="1076"/>
          <ac:spMkLst>
            <pc:docMk/>
            <pc:sldMk cId="3231092965" sldId="275"/>
            <ac:spMk id="36" creationId="{96178E4E-BB51-A0A8-F0B5-A3B2F19DD4AE}"/>
          </ac:spMkLst>
        </pc:spChg>
        <pc:spChg chg="add mod">
          <ac:chgData name="Sascha Pokral" userId="5043a05095c0ad1d" providerId="LiveId" clId="{69CC9731-4B12-4876-B13E-9EAE644D8338}" dt="2026-07-10T20:11:28.405" v="1776" actId="1076"/>
          <ac:spMkLst>
            <pc:docMk/>
            <pc:sldMk cId="3231092965" sldId="275"/>
            <ac:spMk id="38" creationId="{943ABE5D-EF1A-2BB7-B57B-CC3B92396928}"/>
          </ac:spMkLst>
        </pc:spChg>
        <pc:spChg chg="add mod">
          <ac:chgData name="Sascha Pokral" userId="5043a05095c0ad1d" providerId="LiveId" clId="{69CC9731-4B12-4876-B13E-9EAE644D8338}" dt="2026-07-10T20:12:23.547" v="1820" actId="14100"/>
          <ac:spMkLst>
            <pc:docMk/>
            <pc:sldMk cId="3231092965" sldId="275"/>
            <ac:spMk id="46" creationId="{2C13D51D-6F28-0847-FEF2-924E5E5896DB}"/>
          </ac:spMkLst>
        </pc:spChg>
        <pc:spChg chg="mod">
          <ac:chgData name="Sascha Pokral" userId="5043a05095c0ad1d" providerId="LiveId" clId="{69CC9731-4B12-4876-B13E-9EAE644D8338}" dt="2026-07-10T20:20:30.781" v="1950" actId="1036"/>
          <ac:spMkLst>
            <pc:docMk/>
            <pc:sldMk cId="3231092965" sldId="275"/>
            <ac:spMk id="47" creationId="{0615AB2E-0181-70EB-695C-9CDABCEF52F4}"/>
          </ac:spMkLst>
        </pc:spChg>
        <pc:spChg chg="add mod">
          <ac:chgData name="Sascha Pokral" userId="5043a05095c0ad1d" providerId="LiveId" clId="{69CC9731-4B12-4876-B13E-9EAE644D8338}" dt="2026-07-10T20:25:59.239" v="2016" actId="14100"/>
          <ac:spMkLst>
            <pc:docMk/>
            <pc:sldMk cId="3231092965" sldId="275"/>
            <ac:spMk id="49" creationId="{2A0C6FE6-3948-0914-BB3D-1F536B7F5298}"/>
          </ac:spMkLst>
        </pc:spChg>
        <pc:picChg chg="add mod">
          <ac:chgData name="Sascha Pokral" userId="5043a05095c0ad1d" providerId="LiveId" clId="{69CC9731-4B12-4876-B13E-9EAE644D8338}" dt="2026-07-10T19:24:54.861" v="1564" actId="571"/>
          <ac:picMkLst>
            <pc:docMk/>
            <pc:sldMk cId="3231092965" sldId="275"/>
            <ac:picMk id="8" creationId="{12A4ACD2-85F9-A30C-2CFF-034CF46DBF52}"/>
          </ac:picMkLst>
        </pc:picChg>
        <pc:picChg chg="add mod">
          <ac:chgData name="Sascha Pokral" userId="5043a05095c0ad1d" providerId="LiveId" clId="{69CC9731-4B12-4876-B13E-9EAE644D8338}" dt="2026-07-10T19:25:00.668" v="1566" actId="1076"/>
          <ac:picMkLst>
            <pc:docMk/>
            <pc:sldMk cId="3231092965" sldId="275"/>
            <ac:picMk id="10" creationId="{4FACB52C-344B-95F7-E392-D94713EC2F60}"/>
          </ac:picMkLst>
        </pc:picChg>
        <pc:picChg chg="mod">
          <ac:chgData name="Sascha Pokral" userId="5043a05095c0ad1d" providerId="LiveId" clId="{69CC9731-4B12-4876-B13E-9EAE644D8338}" dt="2026-07-10T19:24:34.963" v="1561" actId="1076"/>
          <ac:picMkLst>
            <pc:docMk/>
            <pc:sldMk cId="3231092965" sldId="275"/>
            <ac:picMk id="13" creationId="{92F59990-27E0-64D5-558F-933CAA9672A7}"/>
          </ac:picMkLst>
        </pc:picChg>
        <pc:picChg chg="mod">
          <ac:chgData name="Sascha Pokral" userId="5043a05095c0ad1d" providerId="LiveId" clId="{69CC9731-4B12-4876-B13E-9EAE644D8338}" dt="2026-07-10T19:25:24.316" v="1576" actId="1076"/>
          <ac:picMkLst>
            <pc:docMk/>
            <pc:sldMk cId="3231092965" sldId="275"/>
            <ac:picMk id="32" creationId="{34020D63-0FDF-3615-B617-87F9F4412D1D}"/>
          </ac:picMkLst>
        </pc:picChg>
        <pc:cxnChg chg="mod">
          <ac:chgData name="Sascha Pokral" userId="5043a05095c0ad1d" providerId="LiveId" clId="{69CC9731-4B12-4876-B13E-9EAE644D8338}" dt="2026-07-10T19:25:21.097" v="1575" actId="14100"/>
          <ac:cxnSpMkLst>
            <pc:docMk/>
            <pc:sldMk cId="3231092965" sldId="275"/>
            <ac:cxnSpMk id="30" creationId="{BD2E7709-318C-E16C-030F-3D0C91640375}"/>
          </ac:cxnSpMkLst>
        </pc:cxnChg>
        <pc:cxnChg chg="add mod ord">
          <ac:chgData name="Sascha Pokral" userId="5043a05095c0ad1d" providerId="LiveId" clId="{69CC9731-4B12-4876-B13E-9EAE644D8338}" dt="2026-07-10T20:11:14.004" v="1772" actId="1076"/>
          <ac:cxnSpMkLst>
            <pc:docMk/>
            <pc:sldMk cId="3231092965" sldId="275"/>
            <ac:cxnSpMk id="31" creationId="{7DA14963-8CCF-F9EF-0F4F-0F63A8155DEC}"/>
          </ac:cxnSpMkLst>
        </pc:cxnChg>
        <pc:cxnChg chg="add mod ord">
          <ac:chgData name="Sascha Pokral" userId="5043a05095c0ad1d" providerId="LiveId" clId="{69CC9731-4B12-4876-B13E-9EAE644D8338}" dt="2026-07-10T20:11:24.249" v="1775" actId="14100"/>
          <ac:cxnSpMkLst>
            <pc:docMk/>
            <pc:sldMk cId="3231092965" sldId="275"/>
            <ac:cxnSpMk id="34" creationId="{3040011A-87DC-1A45-BF86-D51B5A5EA3D3}"/>
          </ac:cxnSpMkLst>
        </pc:cxnChg>
      </pc:sldChg>
      <pc:sldChg chg="addSp delSp modSp add mod modTransition">
        <pc:chgData name="Sascha Pokral" userId="5043a05095c0ad1d" providerId="LiveId" clId="{69CC9731-4B12-4876-B13E-9EAE644D8338}" dt="2026-07-10T20:25:37.419" v="2012" actId="14100"/>
        <pc:sldMkLst>
          <pc:docMk/>
          <pc:sldMk cId="2647705034" sldId="276"/>
        </pc:sldMkLst>
        <pc:spChg chg="mod">
          <ac:chgData name="Sascha Pokral" userId="5043a05095c0ad1d" providerId="LiveId" clId="{69CC9731-4B12-4876-B13E-9EAE644D8338}" dt="2026-07-10T20:06:05.266" v="1707" actId="1076"/>
          <ac:spMkLst>
            <pc:docMk/>
            <pc:sldMk cId="2647705034" sldId="276"/>
            <ac:spMk id="3" creationId="{8200A7E5-F665-603D-358C-887D67F67161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0" creationId="{E9984CC3-BA3D-8319-A001-D937A9BA0E34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1" creationId="{994F81BC-97B6-FD38-C138-371B48492677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2" creationId="{DBC041C6-D233-DEAF-C3F4-B48B9DFEDFFE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3" creationId="{461E0DBC-DB30-75C9-77A1-7ADE587A08C5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4" creationId="{B9E09144-73E4-B2FA-D758-A22BDEE394FB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5" creationId="{13144F31-32EC-2EBE-36FC-E14C69FF3059}"/>
          </ac:spMkLst>
        </pc:spChg>
        <pc:spChg chg="mod">
          <ac:chgData name="Sascha Pokral" userId="5043a05095c0ad1d" providerId="LiveId" clId="{69CC9731-4B12-4876-B13E-9EAE644D8338}" dt="2026-07-10T20:06:34.959" v="1713" actId="1076"/>
          <ac:spMkLst>
            <pc:docMk/>
            <pc:sldMk cId="2647705034" sldId="276"/>
            <ac:spMk id="26" creationId="{C26DB3A7-FEBA-89F9-A610-E166757A7FDF}"/>
          </ac:spMkLst>
        </pc:spChg>
        <pc:spChg chg="add mod">
          <ac:chgData name="Sascha Pokral" userId="5043a05095c0ad1d" providerId="LiveId" clId="{69CC9731-4B12-4876-B13E-9EAE644D8338}" dt="2026-07-10T20:08:04.750" v="1730"/>
          <ac:spMkLst>
            <pc:docMk/>
            <pc:sldMk cId="2647705034" sldId="276"/>
            <ac:spMk id="29" creationId="{18B86AFB-B4DF-AB80-C7FD-54DF09981B5C}"/>
          </ac:spMkLst>
        </pc:spChg>
        <pc:spChg chg="mod">
          <ac:chgData name="Sascha Pokral" userId="5043a05095c0ad1d" providerId="LiveId" clId="{69CC9731-4B12-4876-B13E-9EAE644D8338}" dt="2026-07-10T20:20:15.842" v="1942" actId="1076"/>
          <ac:spMkLst>
            <pc:docMk/>
            <pc:sldMk cId="2647705034" sldId="276"/>
            <ac:spMk id="31" creationId="{C1929E60-2E81-644A-FC66-079AAC0FFC93}"/>
          </ac:spMkLst>
        </pc:spChg>
        <pc:spChg chg="mod">
          <ac:chgData name="Sascha Pokral" userId="5043a05095c0ad1d" providerId="LiveId" clId="{69CC9731-4B12-4876-B13E-9EAE644D8338}" dt="2026-07-10T20:05:36.018" v="1700" actId="1076"/>
          <ac:spMkLst>
            <pc:docMk/>
            <pc:sldMk cId="2647705034" sldId="276"/>
            <ac:spMk id="33" creationId="{09A3B3F5-5799-DE23-A957-01E5824D1C7E}"/>
          </ac:spMkLst>
        </pc:spChg>
        <pc:spChg chg="add mod">
          <ac:chgData name="Sascha Pokral" userId="5043a05095c0ad1d" providerId="LiveId" clId="{69CC9731-4B12-4876-B13E-9EAE644D8338}" dt="2026-07-10T20:25:37.419" v="2012" actId="14100"/>
          <ac:spMkLst>
            <pc:docMk/>
            <pc:sldMk cId="2647705034" sldId="276"/>
            <ac:spMk id="35" creationId="{FA676D4B-ADDA-A292-3EA7-09EE583759F5}"/>
          </ac:spMkLst>
        </pc:spChg>
        <pc:picChg chg="mod">
          <ac:chgData name="Sascha Pokral" userId="5043a05095c0ad1d" providerId="LiveId" clId="{69CC9731-4B12-4876-B13E-9EAE644D8338}" dt="2026-07-10T20:06:05.266" v="1707" actId="1076"/>
          <ac:picMkLst>
            <pc:docMk/>
            <pc:sldMk cId="2647705034" sldId="276"/>
            <ac:picMk id="13" creationId="{260871D0-A62D-473C-37B9-0867CF7EE7EA}"/>
          </ac:picMkLst>
        </pc:picChg>
        <pc:picChg chg="mod">
          <ac:chgData name="Sascha Pokral" userId="5043a05095c0ad1d" providerId="LiveId" clId="{69CC9731-4B12-4876-B13E-9EAE644D8338}" dt="2026-07-10T20:07:51.763" v="1728" actId="1076"/>
          <ac:picMkLst>
            <pc:docMk/>
            <pc:sldMk cId="2647705034" sldId="276"/>
            <ac:picMk id="27" creationId="{127EE6A9-7CBA-B8A1-AE4C-C9577F173158}"/>
          </ac:picMkLst>
        </pc:picChg>
        <pc:picChg chg="mod">
          <ac:chgData name="Sascha Pokral" userId="5043a05095c0ad1d" providerId="LiveId" clId="{69CC9731-4B12-4876-B13E-9EAE644D8338}" dt="2026-07-10T20:07:25.812" v="1723" actId="1076"/>
          <ac:picMkLst>
            <pc:docMk/>
            <pc:sldMk cId="2647705034" sldId="276"/>
            <ac:picMk id="32" creationId="{D01DF299-BCE3-9341-3FAB-5E4CE3E2C9F9}"/>
          </ac:picMkLst>
        </pc:picChg>
        <pc:cxnChg chg="add mod">
          <ac:chgData name="Sascha Pokral" userId="5043a05095c0ad1d" providerId="LiveId" clId="{69CC9731-4B12-4876-B13E-9EAE644D8338}" dt="2026-07-10T20:08:04.750" v="1730"/>
          <ac:cxnSpMkLst>
            <pc:docMk/>
            <pc:sldMk cId="2647705034" sldId="276"/>
            <ac:cxnSpMk id="18" creationId="{3DB24E52-9BFD-7CD5-C533-F6B6D8556F9C}"/>
          </ac:cxnSpMkLst>
        </pc:cxnChg>
        <pc:cxnChg chg="add mod">
          <ac:chgData name="Sascha Pokral" userId="5043a05095c0ad1d" providerId="LiveId" clId="{69CC9731-4B12-4876-B13E-9EAE644D8338}" dt="2026-07-10T20:08:04.750" v="1730"/>
          <ac:cxnSpMkLst>
            <pc:docMk/>
            <pc:sldMk cId="2647705034" sldId="276"/>
            <ac:cxnSpMk id="19" creationId="{0241363D-E500-81B6-4A5C-6827EE5D0387}"/>
          </ac:cxnSpMkLst>
        </pc:cxnChg>
        <pc:cxnChg chg="mod">
          <ac:chgData name="Sascha Pokral" userId="5043a05095c0ad1d" providerId="LiveId" clId="{69CC9731-4B12-4876-B13E-9EAE644D8338}" dt="2026-07-10T20:06:34.959" v="1713" actId="1076"/>
          <ac:cxnSpMkLst>
            <pc:docMk/>
            <pc:sldMk cId="2647705034" sldId="276"/>
            <ac:cxnSpMk id="30" creationId="{D85E404C-3E45-A919-822D-CF4967493E40}"/>
          </ac:cxnSpMkLst>
        </pc:cxnChg>
      </pc:sldChg>
      <pc:sldChg chg="addSp delSp modSp add mod">
        <pc:chgData name="Sascha Pokral" userId="5043a05095c0ad1d" providerId="LiveId" clId="{69CC9731-4B12-4876-B13E-9EAE644D8338}" dt="2026-07-11T14:08:51.770" v="2703" actId="1076"/>
        <pc:sldMkLst>
          <pc:docMk/>
          <pc:sldMk cId="1800236131" sldId="277"/>
        </pc:sldMkLst>
        <pc:spChg chg="mod">
          <ac:chgData name="Sascha Pokral" userId="5043a05095c0ad1d" providerId="LiveId" clId="{69CC9731-4B12-4876-B13E-9EAE644D8338}" dt="2026-07-10T20:40:14.975" v="2074" actId="20577"/>
          <ac:spMkLst>
            <pc:docMk/>
            <pc:sldMk cId="1800236131" sldId="277"/>
            <ac:spMk id="2" creationId="{573DB324-00AB-2682-DA5A-D443E08B9483}"/>
          </ac:spMkLst>
        </pc:spChg>
        <pc:spChg chg="add mod">
          <ac:chgData name="Sascha Pokral" userId="5043a05095c0ad1d" providerId="LiveId" clId="{69CC9731-4B12-4876-B13E-9EAE644D8338}" dt="2026-07-11T14:08:51.770" v="2703" actId="1076"/>
          <ac:spMkLst>
            <pc:docMk/>
            <pc:sldMk cId="1800236131" sldId="277"/>
            <ac:spMk id="4" creationId="{03880E96-F277-350E-F17F-6DC9137E0732}"/>
          </ac:spMkLst>
        </pc:spChg>
        <pc:spChg chg="add mod">
          <ac:chgData name="Sascha Pokral" userId="5043a05095c0ad1d" providerId="LiveId" clId="{69CC9731-4B12-4876-B13E-9EAE644D8338}" dt="2026-07-10T20:54:54.391" v="2180" actId="20577"/>
          <ac:spMkLst>
            <pc:docMk/>
            <pc:sldMk cId="1800236131" sldId="277"/>
            <ac:spMk id="6" creationId="{2D074C7D-F339-904B-DB4F-A8F953C59956}"/>
          </ac:spMkLst>
        </pc:spChg>
        <pc:spChg chg="add mod">
          <ac:chgData name="Sascha Pokral" userId="5043a05095c0ad1d" providerId="LiveId" clId="{69CC9731-4B12-4876-B13E-9EAE644D8338}" dt="2026-07-10T20:55:10.538" v="2184" actId="1076"/>
          <ac:spMkLst>
            <pc:docMk/>
            <pc:sldMk cId="1800236131" sldId="277"/>
            <ac:spMk id="12" creationId="{229C398E-6C67-AA66-7CDF-E41A0B82D4CF}"/>
          </ac:spMkLst>
        </pc:spChg>
        <pc:spChg chg="add mod">
          <ac:chgData name="Sascha Pokral" userId="5043a05095c0ad1d" providerId="LiveId" clId="{69CC9731-4B12-4876-B13E-9EAE644D8338}" dt="2026-07-10T20:56:45.552" v="2290" actId="20577"/>
          <ac:spMkLst>
            <pc:docMk/>
            <pc:sldMk cId="1800236131" sldId="277"/>
            <ac:spMk id="17" creationId="{3B67EDE8-45CB-65E1-7DE8-9958DD65FF05}"/>
          </ac:spMkLst>
        </pc:spChg>
        <pc:picChg chg="add mod">
          <ac:chgData name="Sascha Pokral" userId="5043a05095c0ad1d" providerId="LiveId" clId="{69CC9731-4B12-4876-B13E-9EAE644D8338}" dt="2026-07-10T20:55:21.915" v="2188" actId="1076"/>
          <ac:picMkLst>
            <pc:docMk/>
            <pc:sldMk cId="1800236131" sldId="277"/>
            <ac:picMk id="5" creationId="{41ACF20E-46B2-821E-FD78-331260FF777D}"/>
          </ac:picMkLst>
        </pc:picChg>
        <pc:cxnChg chg="add mod">
          <ac:chgData name="Sascha Pokral" userId="5043a05095c0ad1d" providerId="LiveId" clId="{69CC9731-4B12-4876-B13E-9EAE644D8338}" dt="2026-07-10T20:55:06.496" v="2182" actId="13822"/>
          <ac:cxnSpMkLst>
            <pc:docMk/>
            <pc:sldMk cId="1800236131" sldId="277"/>
            <ac:cxnSpMk id="15" creationId="{C8B71D59-E99E-AD3B-026E-7DA8F3A84EFD}"/>
          </ac:cxnSpMkLst>
        </pc:cxnChg>
      </pc:sldChg>
      <pc:sldChg chg="modSp mod">
        <pc:chgData name="Sascha Pokral" userId="5043a05095c0ad1d" providerId="LiveId" clId="{69CC9731-4B12-4876-B13E-9EAE644D8338}" dt="2026-07-11T14:53:30.105" v="2733" actId="20577"/>
        <pc:sldMkLst>
          <pc:docMk/>
          <pc:sldMk cId="1304904952" sldId="285"/>
        </pc:sldMkLst>
        <pc:spChg chg="mod">
          <ac:chgData name="Sascha Pokral" userId="5043a05095c0ad1d" providerId="LiveId" clId="{69CC9731-4B12-4876-B13E-9EAE644D8338}" dt="2026-07-11T14:53:30.105" v="2733" actId="20577"/>
          <ac:spMkLst>
            <pc:docMk/>
            <pc:sldMk cId="1304904952" sldId="285"/>
            <ac:spMk id="5" creationId="{14C7B28C-2F5A-8AF7-36E4-0DE44E7A958F}"/>
          </ac:spMkLst>
        </pc:spChg>
      </pc:sldChg>
      <pc:sldChg chg="modSp mod">
        <pc:chgData name="Sascha Pokral" userId="5043a05095c0ad1d" providerId="LiveId" clId="{69CC9731-4B12-4876-B13E-9EAE644D8338}" dt="2026-07-11T14:15:12.363" v="2706" actId="196"/>
        <pc:sldMkLst>
          <pc:docMk/>
          <pc:sldMk cId="1480028340" sldId="291"/>
        </pc:sldMkLst>
        <pc:picChg chg="mod">
          <ac:chgData name="Sascha Pokral" userId="5043a05095c0ad1d" providerId="LiveId" clId="{69CC9731-4B12-4876-B13E-9EAE644D8338}" dt="2026-07-11T14:13:24.305" v="2705" actId="1076"/>
          <ac:picMkLst>
            <pc:docMk/>
            <pc:sldMk cId="1480028340" sldId="291"/>
            <ac:picMk id="33" creationId="{83048671-3EC0-DB7E-2671-9AEBC286368D}"/>
          </ac:picMkLst>
        </pc:picChg>
        <pc:picChg chg="mod">
          <ac:chgData name="Sascha Pokral" userId="5043a05095c0ad1d" providerId="LiveId" clId="{69CC9731-4B12-4876-B13E-9EAE644D8338}" dt="2026-07-11T14:15:12.363" v="2706" actId="196"/>
          <ac:picMkLst>
            <pc:docMk/>
            <pc:sldMk cId="1480028340" sldId="291"/>
            <ac:picMk id="36" creationId="{DF942BC5-C4E0-4FA5-80DF-19D999C3433F}"/>
          </ac:picMkLst>
        </pc:picChg>
      </pc:sldChg>
      <pc:sldChg chg="delSp modSp add mod ord">
        <pc:chgData name="Sascha Pokral" userId="5043a05095c0ad1d" providerId="LiveId" clId="{69CC9731-4B12-4876-B13E-9EAE644D8338}" dt="2026-07-11T13:50:28.760" v="2681" actId="478"/>
        <pc:sldMkLst>
          <pc:docMk/>
          <pc:sldMk cId="2373283877" sldId="292"/>
        </pc:sldMkLst>
        <pc:spChg chg="mod">
          <ac:chgData name="Sascha Pokral" userId="5043a05095c0ad1d" providerId="LiveId" clId="{69CC9731-4B12-4876-B13E-9EAE644D8338}" dt="2026-07-11T13:50:21.613" v="2679" actId="20577"/>
          <ac:spMkLst>
            <pc:docMk/>
            <pc:sldMk cId="2373283877" sldId="292"/>
            <ac:spMk id="2" creationId="{6885F3D7-8BE3-58E1-E699-BA0C37991B64}"/>
          </ac:spMkLst>
        </pc:spChg>
        <pc:spChg chg="del mod">
          <ac:chgData name="Sascha Pokral" userId="5043a05095c0ad1d" providerId="LiveId" clId="{69CC9731-4B12-4876-B13E-9EAE644D8338}" dt="2026-07-11T13:50:28.760" v="2681" actId="478"/>
          <ac:spMkLst>
            <pc:docMk/>
            <pc:sldMk cId="2373283877" sldId="292"/>
            <ac:spMk id="3" creationId="{C270B998-1E8E-5E97-8100-95C89EBCEF3E}"/>
          </ac:spMkLst>
        </pc:spChg>
      </pc:sldChg>
      <pc:sldChg chg="modSp add mod ord">
        <pc:chgData name="Sascha Pokral" userId="5043a05095c0ad1d" providerId="LiveId" clId="{69CC9731-4B12-4876-B13E-9EAE644D8338}" dt="2026-07-12T16:07:42.329" v="2774" actId="14100"/>
        <pc:sldMkLst>
          <pc:docMk/>
          <pc:sldMk cId="3782745637" sldId="292"/>
        </pc:sldMkLst>
        <pc:spChg chg="mod">
          <ac:chgData name="Sascha Pokral" userId="5043a05095c0ad1d" providerId="LiveId" clId="{69CC9731-4B12-4876-B13E-9EAE644D8338}" dt="2026-07-12T15:42:03.476" v="2753" actId="20577"/>
          <ac:spMkLst>
            <pc:docMk/>
            <pc:sldMk cId="3782745637" sldId="292"/>
            <ac:spMk id="2" creationId="{5ED91767-726B-F199-2C50-9204B3E7FFC9}"/>
          </ac:spMkLst>
        </pc:spChg>
        <pc:spChg chg="mod">
          <ac:chgData name="Sascha Pokral" userId="5043a05095c0ad1d" providerId="LiveId" clId="{69CC9731-4B12-4876-B13E-9EAE644D8338}" dt="2026-07-12T16:07:42.329" v="2774" actId="14100"/>
          <ac:spMkLst>
            <pc:docMk/>
            <pc:sldMk cId="3782745637" sldId="292"/>
            <ac:spMk id="3" creationId="{DB0D2FA5-E64E-47B3-AC42-077E08F3C6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DADF0-7D7A-4517-8C95-5E73FC6AC00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AB529742-8F52-44FF-88EF-11C137E4704B}">
      <dgm:prSet phldrT="[Text]" phldr="0"/>
      <dgm:spPr/>
      <dgm:t>
        <a:bodyPr/>
        <a:lstStyle/>
        <a:p>
          <a:pPr rtl="0"/>
          <a:r>
            <a:rPr lang="de-DE">
              <a:latin typeface="Calisto MT" panose="02040603050505030304"/>
            </a:rPr>
            <a:t>Zentralisierung</a:t>
          </a:r>
          <a:endParaRPr lang="de-DE"/>
        </a:p>
      </dgm:t>
    </dgm:pt>
    <dgm:pt modelId="{315C219F-895B-422F-8744-25C99C40214A}" type="parTrans" cxnId="{D167D4E3-E1EF-4F75-B132-60650AF62D8C}">
      <dgm:prSet/>
      <dgm:spPr/>
      <dgm:t>
        <a:bodyPr/>
        <a:lstStyle/>
        <a:p>
          <a:endParaRPr lang="de-DE"/>
        </a:p>
      </dgm:t>
    </dgm:pt>
    <dgm:pt modelId="{9DFD9203-1279-4A5C-AAF8-1C99990E17D7}" type="sibTrans" cxnId="{D167D4E3-E1EF-4F75-B132-60650AF62D8C}">
      <dgm:prSet/>
      <dgm:spPr/>
      <dgm:t>
        <a:bodyPr/>
        <a:lstStyle/>
        <a:p>
          <a:endParaRPr lang="de-DE"/>
        </a:p>
      </dgm:t>
    </dgm:pt>
    <dgm:pt modelId="{BF7BBB24-8E60-49FB-BF31-129F880CDC71}">
      <dgm:prSet phldrT="[Text]" phldr="0"/>
      <dgm:spPr/>
      <dgm:t>
        <a:bodyPr/>
        <a:lstStyle/>
        <a:p>
          <a:pPr rtl="0"/>
          <a:r>
            <a:rPr lang="de-DE">
              <a:latin typeface="Calisto MT" panose="02040603050505030304"/>
            </a:rPr>
            <a:t>Struktur ON</a:t>
          </a:r>
          <a:endParaRPr lang="de-DE"/>
        </a:p>
      </dgm:t>
    </dgm:pt>
    <dgm:pt modelId="{F4FF088E-04AE-4D2B-B4A4-863E08D0803A}" type="parTrans" cxnId="{377414E3-D83A-4E6D-AF38-04E64B793C52}">
      <dgm:prSet/>
      <dgm:spPr/>
      <dgm:t>
        <a:bodyPr/>
        <a:lstStyle/>
        <a:p>
          <a:endParaRPr lang="de-DE"/>
        </a:p>
      </dgm:t>
    </dgm:pt>
    <dgm:pt modelId="{F0AEE6E5-F689-41F7-A63D-2730726A525A}" type="sibTrans" cxnId="{377414E3-D83A-4E6D-AF38-04E64B793C52}">
      <dgm:prSet/>
      <dgm:spPr/>
      <dgm:t>
        <a:bodyPr/>
        <a:lstStyle/>
        <a:p>
          <a:endParaRPr lang="de-DE"/>
        </a:p>
      </dgm:t>
    </dgm:pt>
    <dgm:pt modelId="{0DA0AA77-90A5-4E78-8D17-B14F39027503}">
      <dgm:prSet phldrT="[Text]" phldr="0"/>
      <dgm:spPr/>
      <dgm:t>
        <a:bodyPr/>
        <a:lstStyle/>
        <a:p>
          <a:r>
            <a:rPr lang="de-DE" sz="1400">
              <a:latin typeface="Calisto MT" panose="02040603050505030304"/>
            </a:rPr>
            <a:t>hybrid</a:t>
          </a:r>
        </a:p>
      </dgm:t>
    </dgm:pt>
    <dgm:pt modelId="{19126F4B-DC07-4F56-8350-10C90288BE92}" type="parTrans" cxnId="{B71EB8A2-0BFE-4BFF-A395-53B14029C51C}">
      <dgm:prSet/>
      <dgm:spPr/>
      <dgm:t>
        <a:bodyPr/>
        <a:lstStyle/>
        <a:p>
          <a:endParaRPr lang="de-DE"/>
        </a:p>
      </dgm:t>
    </dgm:pt>
    <dgm:pt modelId="{67AE518E-CA07-4F67-A44E-3F7DA7B8C238}" type="sibTrans" cxnId="{B71EB8A2-0BFE-4BFF-A395-53B14029C51C}">
      <dgm:prSet/>
      <dgm:spPr/>
    </dgm:pt>
    <dgm:pt modelId="{D188B9C8-ABCE-48D6-A7F7-A1655509AD9C}">
      <dgm:prSet phldrT="[Text]" phldr="0"/>
      <dgm:spPr/>
      <dgm:t>
        <a:bodyPr/>
        <a:lstStyle/>
        <a:p>
          <a:pPr rtl="0"/>
          <a:r>
            <a:rPr lang="de-DE" sz="1400">
              <a:latin typeface="Calisto MT" panose="02040603050505030304"/>
            </a:rPr>
            <a:t>zentralisiert</a:t>
          </a:r>
        </a:p>
      </dgm:t>
    </dgm:pt>
    <dgm:pt modelId="{9442990F-62E2-4304-8F22-C8EC32D32642}" type="parTrans" cxnId="{3FF5DBAA-90EF-4C09-9F7A-F8D8E8D0EE2E}">
      <dgm:prSet/>
      <dgm:spPr/>
      <dgm:t>
        <a:bodyPr/>
        <a:lstStyle/>
        <a:p>
          <a:endParaRPr lang="de-DE"/>
        </a:p>
      </dgm:t>
    </dgm:pt>
    <dgm:pt modelId="{AFF37091-6DA4-4728-948E-5582FFB343B9}" type="sibTrans" cxnId="{3FF5DBAA-90EF-4C09-9F7A-F8D8E8D0EE2E}">
      <dgm:prSet/>
      <dgm:spPr/>
    </dgm:pt>
    <dgm:pt modelId="{F0BFBB02-61C9-4C99-941B-91CB2B2FFB80}">
      <dgm:prSet phldrT="[Text]" phldr="0"/>
      <dgm:spPr/>
      <dgm:t>
        <a:bodyPr/>
        <a:lstStyle/>
        <a:p>
          <a:pPr rtl="0"/>
          <a:r>
            <a:rPr lang="de-DE" sz="1400">
              <a:latin typeface="Calisto MT" panose="02040603050505030304"/>
            </a:rPr>
            <a:t>dezentralisiert</a:t>
          </a:r>
        </a:p>
      </dgm:t>
    </dgm:pt>
    <dgm:pt modelId="{F0FFF391-B6CA-4BA4-AB3C-BF3A837DD900}" type="parTrans" cxnId="{8A48F35F-F0ED-49A9-A1BA-831736105C4D}">
      <dgm:prSet/>
      <dgm:spPr/>
      <dgm:t>
        <a:bodyPr/>
        <a:lstStyle/>
        <a:p>
          <a:endParaRPr lang="de-DE"/>
        </a:p>
      </dgm:t>
    </dgm:pt>
    <dgm:pt modelId="{677A9BD9-D6FB-4B2B-8A7D-51CBA72F0D31}" type="sibTrans" cxnId="{8A48F35F-F0ED-49A9-A1BA-831736105C4D}">
      <dgm:prSet/>
      <dgm:spPr/>
    </dgm:pt>
    <dgm:pt modelId="{BD82260A-80BD-4590-BE5C-2F940D577902}">
      <dgm:prSet phldrT="[Text]" phldr="0"/>
      <dgm:spPr/>
      <dgm:t>
        <a:bodyPr/>
        <a:lstStyle/>
        <a:p>
          <a:pPr rtl="0"/>
          <a:r>
            <a:rPr lang="de-DE" sz="1400">
              <a:latin typeface="Calisto MT" panose="02040603050505030304"/>
            </a:rPr>
            <a:t>nicht strukturiert</a:t>
          </a:r>
        </a:p>
      </dgm:t>
    </dgm:pt>
    <dgm:pt modelId="{A6D86050-BE07-4C95-8E8B-CBB9471904A9}" type="parTrans" cxnId="{45B62AF9-7B7C-40B8-9CCF-44A0CBE733C8}">
      <dgm:prSet/>
      <dgm:spPr/>
      <dgm:t>
        <a:bodyPr/>
        <a:lstStyle/>
        <a:p>
          <a:endParaRPr lang="de-DE"/>
        </a:p>
      </dgm:t>
    </dgm:pt>
    <dgm:pt modelId="{D671C5A7-2F38-4B0B-835E-D1506FDE5AF8}" type="sibTrans" cxnId="{45B62AF9-7B7C-40B8-9CCF-44A0CBE733C8}">
      <dgm:prSet/>
      <dgm:spPr/>
    </dgm:pt>
    <dgm:pt modelId="{FB184844-1A98-4FB0-9FFB-7E81D4FE1F7D}">
      <dgm:prSet phldrT="[Text]" phldr="0"/>
      <dgm:spPr/>
      <dgm:t>
        <a:bodyPr/>
        <a:lstStyle/>
        <a:p>
          <a:pPr rtl="0"/>
          <a:r>
            <a:rPr lang="de-DE" sz="1400">
              <a:latin typeface="Calisto MT" panose="02040603050505030304"/>
            </a:rPr>
            <a:t>strukturiert</a:t>
          </a:r>
        </a:p>
      </dgm:t>
    </dgm:pt>
    <dgm:pt modelId="{CF5B9A1E-B5EA-4213-A3B0-9A32DD07A011}" type="parTrans" cxnId="{66E10133-33C0-4AE7-9492-32385136EB67}">
      <dgm:prSet/>
      <dgm:spPr/>
      <dgm:t>
        <a:bodyPr/>
        <a:lstStyle/>
        <a:p>
          <a:endParaRPr lang="de-DE"/>
        </a:p>
      </dgm:t>
    </dgm:pt>
    <dgm:pt modelId="{6550C937-E915-4096-A819-4F7BA5775C7F}" type="sibTrans" cxnId="{66E10133-33C0-4AE7-9492-32385136EB67}">
      <dgm:prSet/>
      <dgm:spPr/>
    </dgm:pt>
    <dgm:pt modelId="{A0628D5D-2A8A-4EEC-BA3E-08973AD38D4F}" type="pres">
      <dgm:prSet presAssocID="{B1BDADF0-7D7A-4517-8C95-5E73FC6AC0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453E0-86E3-4260-B485-A3F3CFC5F0B9}" type="pres">
      <dgm:prSet presAssocID="{AB529742-8F52-44FF-88EF-11C137E4704B}" presName="hierRoot1" presStyleCnt="0">
        <dgm:presLayoutVars>
          <dgm:hierBranch val="init"/>
        </dgm:presLayoutVars>
      </dgm:prSet>
      <dgm:spPr/>
    </dgm:pt>
    <dgm:pt modelId="{DCE60D6F-94A0-4D3C-A6E3-FCB8B522757F}" type="pres">
      <dgm:prSet presAssocID="{AB529742-8F52-44FF-88EF-11C137E4704B}" presName="rootComposite1" presStyleCnt="0"/>
      <dgm:spPr/>
    </dgm:pt>
    <dgm:pt modelId="{C9252F71-5869-4F35-83C6-C54D32201498}" type="pres">
      <dgm:prSet presAssocID="{AB529742-8F52-44FF-88EF-11C137E4704B}" presName="rootText1" presStyleLbl="node0" presStyleIdx="0" presStyleCnt="2">
        <dgm:presLayoutVars>
          <dgm:chPref val="3"/>
        </dgm:presLayoutVars>
      </dgm:prSet>
      <dgm:spPr/>
    </dgm:pt>
    <dgm:pt modelId="{2D3BF9CA-D51D-42FD-8CA9-443CC3895BBA}" type="pres">
      <dgm:prSet presAssocID="{AB529742-8F52-44FF-88EF-11C137E4704B}" presName="rootConnector1" presStyleLbl="node1" presStyleIdx="0" presStyleCnt="0"/>
      <dgm:spPr/>
    </dgm:pt>
    <dgm:pt modelId="{BDB3C97A-463C-4AC4-A901-09233005F9D6}" type="pres">
      <dgm:prSet presAssocID="{AB529742-8F52-44FF-88EF-11C137E4704B}" presName="hierChild2" presStyleCnt="0"/>
      <dgm:spPr/>
    </dgm:pt>
    <dgm:pt modelId="{DA42E574-2A33-4241-B7BD-D1DF6E7B27AD}" type="pres">
      <dgm:prSet presAssocID="{9442990F-62E2-4304-8F22-C8EC32D32642}" presName="Name37" presStyleLbl="parChTrans1D2" presStyleIdx="0" presStyleCnt="5"/>
      <dgm:spPr/>
    </dgm:pt>
    <dgm:pt modelId="{12DB8790-C0EA-404D-82EF-2203BCA05099}" type="pres">
      <dgm:prSet presAssocID="{D188B9C8-ABCE-48D6-A7F7-A1655509AD9C}" presName="hierRoot2" presStyleCnt="0">
        <dgm:presLayoutVars>
          <dgm:hierBranch val="init"/>
        </dgm:presLayoutVars>
      </dgm:prSet>
      <dgm:spPr/>
    </dgm:pt>
    <dgm:pt modelId="{7E00006D-3FCC-409F-9733-77A30FA4C1AA}" type="pres">
      <dgm:prSet presAssocID="{D188B9C8-ABCE-48D6-A7F7-A1655509AD9C}" presName="rootComposite" presStyleCnt="0"/>
      <dgm:spPr/>
    </dgm:pt>
    <dgm:pt modelId="{22123432-3DF0-4FFA-B5D7-737CE2BC8C14}" type="pres">
      <dgm:prSet presAssocID="{D188B9C8-ABCE-48D6-A7F7-A1655509AD9C}" presName="rootText" presStyleLbl="node2" presStyleIdx="0" presStyleCnt="5">
        <dgm:presLayoutVars>
          <dgm:chPref val="3"/>
        </dgm:presLayoutVars>
      </dgm:prSet>
      <dgm:spPr/>
    </dgm:pt>
    <dgm:pt modelId="{2CA36A99-36DA-4266-8D07-E9BB7C4C7DF9}" type="pres">
      <dgm:prSet presAssocID="{D188B9C8-ABCE-48D6-A7F7-A1655509AD9C}" presName="rootConnector" presStyleLbl="node2" presStyleIdx="0" presStyleCnt="5"/>
      <dgm:spPr/>
    </dgm:pt>
    <dgm:pt modelId="{A9019E59-0C4D-49D6-B52F-E194F4F49C5B}" type="pres">
      <dgm:prSet presAssocID="{D188B9C8-ABCE-48D6-A7F7-A1655509AD9C}" presName="hierChild4" presStyleCnt="0"/>
      <dgm:spPr/>
    </dgm:pt>
    <dgm:pt modelId="{52FA7CA7-D456-43C4-BD51-2EE25783250F}" type="pres">
      <dgm:prSet presAssocID="{D188B9C8-ABCE-48D6-A7F7-A1655509AD9C}" presName="hierChild5" presStyleCnt="0"/>
      <dgm:spPr/>
    </dgm:pt>
    <dgm:pt modelId="{F1AF2CEC-4C4A-47C6-AEC7-5EE577EE6DD2}" type="pres">
      <dgm:prSet presAssocID="{F0FFF391-B6CA-4BA4-AB3C-BF3A837DD900}" presName="Name37" presStyleLbl="parChTrans1D2" presStyleIdx="1" presStyleCnt="5"/>
      <dgm:spPr/>
    </dgm:pt>
    <dgm:pt modelId="{B1CFE332-BA63-43AC-BCF5-00B43929B66D}" type="pres">
      <dgm:prSet presAssocID="{F0BFBB02-61C9-4C99-941B-91CB2B2FFB80}" presName="hierRoot2" presStyleCnt="0">
        <dgm:presLayoutVars>
          <dgm:hierBranch val="init"/>
        </dgm:presLayoutVars>
      </dgm:prSet>
      <dgm:spPr/>
    </dgm:pt>
    <dgm:pt modelId="{6A431B06-B74F-4A0D-959B-751C29E133E0}" type="pres">
      <dgm:prSet presAssocID="{F0BFBB02-61C9-4C99-941B-91CB2B2FFB80}" presName="rootComposite" presStyleCnt="0"/>
      <dgm:spPr/>
    </dgm:pt>
    <dgm:pt modelId="{8BDED71E-B376-4E87-A4F7-9E62710BD0BE}" type="pres">
      <dgm:prSet presAssocID="{F0BFBB02-61C9-4C99-941B-91CB2B2FFB80}" presName="rootText" presStyleLbl="node2" presStyleIdx="1" presStyleCnt="5">
        <dgm:presLayoutVars>
          <dgm:chPref val="3"/>
        </dgm:presLayoutVars>
      </dgm:prSet>
      <dgm:spPr/>
    </dgm:pt>
    <dgm:pt modelId="{6DFDB445-0745-449D-807D-589FF7017EF4}" type="pres">
      <dgm:prSet presAssocID="{F0BFBB02-61C9-4C99-941B-91CB2B2FFB80}" presName="rootConnector" presStyleLbl="node2" presStyleIdx="1" presStyleCnt="5"/>
      <dgm:spPr/>
    </dgm:pt>
    <dgm:pt modelId="{E3D8F2B3-8BA4-4EF5-8318-2773C0F44171}" type="pres">
      <dgm:prSet presAssocID="{F0BFBB02-61C9-4C99-941B-91CB2B2FFB80}" presName="hierChild4" presStyleCnt="0"/>
      <dgm:spPr/>
    </dgm:pt>
    <dgm:pt modelId="{701CCDC7-704B-43AE-8401-83C8CF440BB5}" type="pres">
      <dgm:prSet presAssocID="{F0BFBB02-61C9-4C99-941B-91CB2B2FFB80}" presName="hierChild5" presStyleCnt="0"/>
      <dgm:spPr/>
    </dgm:pt>
    <dgm:pt modelId="{9758ADD8-7280-43F6-80BF-020190CFA960}" type="pres">
      <dgm:prSet presAssocID="{19126F4B-DC07-4F56-8350-10C90288BE92}" presName="Name37" presStyleLbl="parChTrans1D2" presStyleIdx="2" presStyleCnt="5"/>
      <dgm:spPr/>
    </dgm:pt>
    <dgm:pt modelId="{EE034AA8-5251-42A0-B783-87459B8557BA}" type="pres">
      <dgm:prSet presAssocID="{0DA0AA77-90A5-4E78-8D17-B14F39027503}" presName="hierRoot2" presStyleCnt="0">
        <dgm:presLayoutVars>
          <dgm:hierBranch val="init"/>
        </dgm:presLayoutVars>
      </dgm:prSet>
      <dgm:spPr/>
    </dgm:pt>
    <dgm:pt modelId="{A68C17A8-8D5B-48C0-BAA4-E71173DD0BAD}" type="pres">
      <dgm:prSet presAssocID="{0DA0AA77-90A5-4E78-8D17-B14F39027503}" presName="rootComposite" presStyleCnt="0"/>
      <dgm:spPr/>
    </dgm:pt>
    <dgm:pt modelId="{AF8CBE26-0B7B-411C-9426-B60197FF48F9}" type="pres">
      <dgm:prSet presAssocID="{0DA0AA77-90A5-4E78-8D17-B14F39027503}" presName="rootText" presStyleLbl="node2" presStyleIdx="2" presStyleCnt="5">
        <dgm:presLayoutVars>
          <dgm:chPref val="3"/>
        </dgm:presLayoutVars>
      </dgm:prSet>
      <dgm:spPr/>
    </dgm:pt>
    <dgm:pt modelId="{5CC24405-696D-448E-96C8-48DAADBF7137}" type="pres">
      <dgm:prSet presAssocID="{0DA0AA77-90A5-4E78-8D17-B14F39027503}" presName="rootConnector" presStyleLbl="node2" presStyleIdx="2" presStyleCnt="5"/>
      <dgm:spPr/>
    </dgm:pt>
    <dgm:pt modelId="{49D2F19F-2DBB-411A-92D1-D2E6CAF470C2}" type="pres">
      <dgm:prSet presAssocID="{0DA0AA77-90A5-4E78-8D17-B14F39027503}" presName="hierChild4" presStyleCnt="0"/>
      <dgm:spPr/>
    </dgm:pt>
    <dgm:pt modelId="{F2C89572-5962-4D5A-A25C-82B366C34063}" type="pres">
      <dgm:prSet presAssocID="{0DA0AA77-90A5-4E78-8D17-B14F39027503}" presName="hierChild5" presStyleCnt="0"/>
      <dgm:spPr/>
    </dgm:pt>
    <dgm:pt modelId="{79E1FACB-DA7A-4B53-B34F-6E224C200A7F}" type="pres">
      <dgm:prSet presAssocID="{AB529742-8F52-44FF-88EF-11C137E4704B}" presName="hierChild3" presStyleCnt="0"/>
      <dgm:spPr/>
    </dgm:pt>
    <dgm:pt modelId="{CD33C2EC-5DDD-4907-9D59-7B88CF565BEC}" type="pres">
      <dgm:prSet presAssocID="{BF7BBB24-8E60-49FB-BF31-129F880CDC71}" presName="hierRoot1" presStyleCnt="0">
        <dgm:presLayoutVars>
          <dgm:hierBranch val="init"/>
        </dgm:presLayoutVars>
      </dgm:prSet>
      <dgm:spPr/>
    </dgm:pt>
    <dgm:pt modelId="{78636016-DAB6-4926-B6A7-57894773F132}" type="pres">
      <dgm:prSet presAssocID="{BF7BBB24-8E60-49FB-BF31-129F880CDC71}" presName="rootComposite1" presStyleCnt="0"/>
      <dgm:spPr/>
    </dgm:pt>
    <dgm:pt modelId="{981C7E69-8B2E-4973-B300-0A2B36C67C7A}" type="pres">
      <dgm:prSet presAssocID="{BF7BBB24-8E60-49FB-BF31-129F880CDC71}" presName="rootText1" presStyleLbl="node0" presStyleIdx="1" presStyleCnt="2">
        <dgm:presLayoutVars>
          <dgm:chPref val="3"/>
        </dgm:presLayoutVars>
      </dgm:prSet>
      <dgm:spPr/>
    </dgm:pt>
    <dgm:pt modelId="{C747613F-22D6-4633-B4AC-DC804FB9D166}" type="pres">
      <dgm:prSet presAssocID="{BF7BBB24-8E60-49FB-BF31-129F880CDC71}" presName="rootConnector1" presStyleLbl="node1" presStyleIdx="0" presStyleCnt="0"/>
      <dgm:spPr/>
    </dgm:pt>
    <dgm:pt modelId="{3D8FFCE6-5215-40B8-82C5-316E0EDBBC54}" type="pres">
      <dgm:prSet presAssocID="{BF7BBB24-8E60-49FB-BF31-129F880CDC71}" presName="hierChild2" presStyleCnt="0"/>
      <dgm:spPr/>
    </dgm:pt>
    <dgm:pt modelId="{6AE743AC-37E4-4192-BAA9-2456742E7266}" type="pres">
      <dgm:prSet presAssocID="{CF5B9A1E-B5EA-4213-A3B0-9A32DD07A011}" presName="Name37" presStyleLbl="parChTrans1D2" presStyleIdx="3" presStyleCnt="5"/>
      <dgm:spPr/>
    </dgm:pt>
    <dgm:pt modelId="{FFE1FA96-8467-41F8-9CA5-84F3B31C0FA6}" type="pres">
      <dgm:prSet presAssocID="{FB184844-1A98-4FB0-9FFB-7E81D4FE1F7D}" presName="hierRoot2" presStyleCnt="0">
        <dgm:presLayoutVars>
          <dgm:hierBranch val="init"/>
        </dgm:presLayoutVars>
      </dgm:prSet>
      <dgm:spPr/>
    </dgm:pt>
    <dgm:pt modelId="{7A57E152-734D-46DA-9344-371E8C48CA8D}" type="pres">
      <dgm:prSet presAssocID="{FB184844-1A98-4FB0-9FFB-7E81D4FE1F7D}" presName="rootComposite" presStyleCnt="0"/>
      <dgm:spPr/>
    </dgm:pt>
    <dgm:pt modelId="{59FC0D75-C219-4B03-8409-E7351A683B5F}" type="pres">
      <dgm:prSet presAssocID="{FB184844-1A98-4FB0-9FFB-7E81D4FE1F7D}" presName="rootText" presStyleLbl="node2" presStyleIdx="3" presStyleCnt="5">
        <dgm:presLayoutVars>
          <dgm:chPref val="3"/>
        </dgm:presLayoutVars>
      </dgm:prSet>
      <dgm:spPr/>
    </dgm:pt>
    <dgm:pt modelId="{22C970AD-937D-4810-983B-5B5BFFE2C6E1}" type="pres">
      <dgm:prSet presAssocID="{FB184844-1A98-4FB0-9FFB-7E81D4FE1F7D}" presName="rootConnector" presStyleLbl="node2" presStyleIdx="3" presStyleCnt="5"/>
      <dgm:spPr/>
    </dgm:pt>
    <dgm:pt modelId="{71CA681A-1A00-40C6-AACE-2273CA509A46}" type="pres">
      <dgm:prSet presAssocID="{FB184844-1A98-4FB0-9FFB-7E81D4FE1F7D}" presName="hierChild4" presStyleCnt="0"/>
      <dgm:spPr/>
    </dgm:pt>
    <dgm:pt modelId="{884EE420-EBE3-4E6E-AEBE-C9C181D0F30D}" type="pres">
      <dgm:prSet presAssocID="{FB184844-1A98-4FB0-9FFB-7E81D4FE1F7D}" presName="hierChild5" presStyleCnt="0"/>
      <dgm:spPr/>
    </dgm:pt>
    <dgm:pt modelId="{AF5F94EC-C8A8-447F-8AF8-4EF6DA9F271B}" type="pres">
      <dgm:prSet presAssocID="{A6D86050-BE07-4C95-8E8B-CBB9471904A9}" presName="Name37" presStyleLbl="parChTrans1D2" presStyleIdx="4" presStyleCnt="5"/>
      <dgm:spPr/>
    </dgm:pt>
    <dgm:pt modelId="{D6E9D261-2811-4963-A40A-E7E4724211F8}" type="pres">
      <dgm:prSet presAssocID="{BD82260A-80BD-4590-BE5C-2F940D577902}" presName="hierRoot2" presStyleCnt="0">
        <dgm:presLayoutVars>
          <dgm:hierBranch val="init"/>
        </dgm:presLayoutVars>
      </dgm:prSet>
      <dgm:spPr/>
    </dgm:pt>
    <dgm:pt modelId="{465837DC-86FA-45D6-B5A6-F4D0F985A9FB}" type="pres">
      <dgm:prSet presAssocID="{BD82260A-80BD-4590-BE5C-2F940D577902}" presName="rootComposite" presStyleCnt="0"/>
      <dgm:spPr/>
    </dgm:pt>
    <dgm:pt modelId="{E9EBE3BE-D72D-4525-942A-28DFAF9E5A5C}" type="pres">
      <dgm:prSet presAssocID="{BD82260A-80BD-4590-BE5C-2F940D577902}" presName="rootText" presStyleLbl="node2" presStyleIdx="4" presStyleCnt="5">
        <dgm:presLayoutVars>
          <dgm:chPref val="3"/>
        </dgm:presLayoutVars>
      </dgm:prSet>
      <dgm:spPr/>
    </dgm:pt>
    <dgm:pt modelId="{F8D9CABC-DE1B-4583-AE17-8C12BA7403DE}" type="pres">
      <dgm:prSet presAssocID="{BD82260A-80BD-4590-BE5C-2F940D577902}" presName="rootConnector" presStyleLbl="node2" presStyleIdx="4" presStyleCnt="5"/>
      <dgm:spPr/>
    </dgm:pt>
    <dgm:pt modelId="{1F24C36B-A65B-4403-AE81-D3FFE9C36936}" type="pres">
      <dgm:prSet presAssocID="{BD82260A-80BD-4590-BE5C-2F940D577902}" presName="hierChild4" presStyleCnt="0"/>
      <dgm:spPr/>
    </dgm:pt>
    <dgm:pt modelId="{5538FBF7-5431-445C-B3BD-D6C9200DEA6B}" type="pres">
      <dgm:prSet presAssocID="{BD82260A-80BD-4590-BE5C-2F940D577902}" presName="hierChild5" presStyleCnt="0"/>
      <dgm:spPr/>
    </dgm:pt>
    <dgm:pt modelId="{C8CC9729-844B-4BA8-88D7-85D8E456DA0C}" type="pres">
      <dgm:prSet presAssocID="{BF7BBB24-8E60-49FB-BF31-129F880CDC71}" presName="hierChild3" presStyleCnt="0"/>
      <dgm:spPr/>
    </dgm:pt>
  </dgm:ptLst>
  <dgm:cxnLst>
    <dgm:cxn modelId="{F0A42703-755A-453A-B22A-737380ECBBEE}" type="presOf" srcId="{BF7BBB24-8E60-49FB-BF31-129F880CDC71}" destId="{981C7E69-8B2E-4973-B300-0A2B36C67C7A}" srcOrd="0" destOrd="0" presId="urn:microsoft.com/office/officeart/2005/8/layout/orgChart1"/>
    <dgm:cxn modelId="{65877823-204B-4F2F-9F9D-94821C59928D}" type="presOf" srcId="{19126F4B-DC07-4F56-8350-10C90288BE92}" destId="{9758ADD8-7280-43F6-80BF-020190CFA960}" srcOrd="0" destOrd="0" presId="urn:microsoft.com/office/officeart/2005/8/layout/orgChart1"/>
    <dgm:cxn modelId="{31E9EA2D-73A5-4755-A2F2-6A75AA6F05DB}" type="presOf" srcId="{FB184844-1A98-4FB0-9FFB-7E81D4FE1F7D}" destId="{59FC0D75-C219-4B03-8409-E7351A683B5F}" srcOrd="0" destOrd="0" presId="urn:microsoft.com/office/officeart/2005/8/layout/orgChart1"/>
    <dgm:cxn modelId="{84768931-8123-4881-871D-E5042C7FC306}" type="presOf" srcId="{F0BFBB02-61C9-4C99-941B-91CB2B2FFB80}" destId="{8BDED71E-B376-4E87-A4F7-9E62710BD0BE}" srcOrd="0" destOrd="0" presId="urn:microsoft.com/office/officeart/2005/8/layout/orgChart1"/>
    <dgm:cxn modelId="{66E10133-33C0-4AE7-9492-32385136EB67}" srcId="{BF7BBB24-8E60-49FB-BF31-129F880CDC71}" destId="{FB184844-1A98-4FB0-9FFB-7E81D4FE1F7D}" srcOrd="0" destOrd="0" parTransId="{CF5B9A1E-B5EA-4213-A3B0-9A32DD07A011}" sibTransId="{6550C937-E915-4096-A819-4F7BA5775C7F}"/>
    <dgm:cxn modelId="{8A48F35F-F0ED-49A9-A1BA-831736105C4D}" srcId="{AB529742-8F52-44FF-88EF-11C137E4704B}" destId="{F0BFBB02-61C9-4C99-941B-91CB2B2FFB80}" srcOrd="1" destOrd="0" parTransId="{F0FFF391-B6CA-4BA4-AB3C-BF3A837DD900}" sibTransId="{677A9BD9-D6FB-4B2B-8A7D-51CBA72F0D31}"/>
    <dgm:cxn modelId="{942CB461-A65E-426C-8870-B065D29527E8}" type="presOf" srcId="{BF7BBB24-8E60-49FB-BF31-129F880CDC71}" destId="{C747613F-22D6-4633-B4AC-DC804FB9D166}" srcOrd="1" destOrd="0" presId="urn:microsoft.com/office/officeart/2005/8/layout/orgChart1"/>
    <dgm:cxn modelId="{569D9644-0ED4-4A84-8C2E-ECD8AA6E063A}" type="presOf" srcId="{A6D86050-BE07-4C95-8E8B-CBB9471904A9}" destId="{AF5F94EC-C8A8-447F-8AF8-4EF6DA9F271B}" srcOrd="0" destOrd="0" presId="urn:microsoft.com/office/officeart/2005/8/layout/orgChart1"/>
    <dgm:cxn modelId="{9F3EE649-D12E-45D0-8C33-E73044C7D3F0}" type="presOf" srcId="{0DA0AA77-90A5-4E78-8D17-B14F39027503}" destId="{5CC24405-696D-448E-96C8-48DAADBF7137}" srcOrd="1" destOrd="0" presId="urn:microsoft.com/office/officeart/2005/8/layout/orgChart1"/>
    <dgm:cxn modelId="{E61ADE57-439B-4AD9-BEBA-51A4FB1D985C}" type="presOf" srcId="{D188B9C8-ABCE-48D6-A7F7-A1655509AD9C}" destId="{2CA36A99-36DA-4266-8D07-E9BB7C4C7DF9}" srcOrd="1" destOrd="0" presId="urn:microsoft.com/office/officeart/2005/8/layout/orgChart1"/>
    <dgm:cxn modelId="{8B22C07C-C160-41A3-A4CE-A27721B9865F}" type="presOf" srcId="{B1BDADF0-7D7A-4517-8C95-5E73FC6AC007}" destId="{A0628D5D-2A8A-4EEC-BA3E-08973AD38D4F}" srcOrd="0" destOrd="0" presId="urn:microsoft.com/office/officeart/2005/8/layout/orgChart1"/>
    <dgm:cxn modelId="{6AEF7388-F42C-455D-8D6F-F632148FA365}" type="presOf" srcId="{F0BFBB02-61C9-4C99-941B-91CB2B2FFB80}" destId="{6DFDB445-0745-449D-807D-589FF7017EF4}" srcOrd="1" destOrd="0" presId="urn:microsoft.com/office/officeart/2005/8/layout/orgChart1"/>
    <dgm:cxn modelId="{83A4FB8A-C54C-45E3-B4D1-EAC93392F54D}" type="presOf" srcId="{D188B9C8-ABCE-48D6-A7F7-A1655509AD9C}" destId="{22123432-3DF0-4FFA-B5D7-737CE2BC8C14}" srcOrd="0" destOrd="0" presId="urn:microsoft.com/office/officeart/2005/8/layout/orgChart1"/>
    <dgm:cxn modelId="{B129E08C-38AA-4143-A2BB-6B85FA730ADD}" type="presOf" srcId="{CF5B9A1E-B5EA-4213-A3B0-9A32DD07A011}" destId="{6AE743AC-37E4-4192-BAA9-2456742E7266}" srcOrd="0" destOrd="0" presId="urn:microsoft.com/office/officeart/2005/8/layout/orgChart1"/>
    <dgm:cxn modelId="{B71EB8A2-0BFE-4BFF-A395-53B14029C51C}" srcId="{AB529742-8F52-44FF-88EF-11C137E4704B}" destId="{0DA0AA77-90A5-4E78-8D17-B14F39027503}" srcOrd="2" destOrd="0" parTransId="{19126F4B-DC07-4F56-8350-10C90288BE92}" sibTransId="{67AE518E-CA07-4F67-A44E-3F7DA7B8C238}"/>
    <dgm:cxn modelId="{74C247A8-E005-4E76-9F2B-9F1B262D0B74}" type="presOf" srcId="{BD82260A-80BD-4590-BE5C-2F940D577902}" destId="{F8D9CABC-DE1B-4583-AE17-8C12BA7403DE}" srcOrd="1" destOrd="0" presId="urn:microsoft.com/office/officeart/2005/8/layout/orgChart1"/>
    <dgm:cxn modelId="{3FF5DBAA-90EF-4C09-9F7A-F8D8E8D0EE2E}" srcId="{AB529742-8F52-44FF-88EF-11C137E4704B}" destId="{D188B9C8-ABCE-48D6-A7F7-A1655509AD9C}" srcOrd="0" destOrd="0" parTransId="{9442990F-62E2-4304-8F22-C8EC32D32642}" sibTransId="{AFF37091-6DA4-4728-948E-5582FFB343B9}"/>
    <dgm:cxn modelId="{68F7C1AD-4D5E-4AAE-878C-DEA4A68265D8}" type="presOf" srcId="{AB529742-8F52-44FF-88EF-11C137E4704B}" destId="{C9252F71-5869-4F35-83C6-C54D32201498}" srcOrd="0" destOrd="0" presId="urn:microsoft.com/office/officeart/2005/8/layout/orgChart1"/>
    <dgm:cxn modelId="{61DEBBC5-4224-4F18-B744-8F456F88FBF9}" type="presOf" srcId="{FB184844-1A98-4FB0-9FFB-7E81D4FE1F7D}" destId="{22C970AD-937D-4810-983B-5B5BFFE2C6E1}" srcOrd="1" destOrd="0" presId="urn:microsoft.com/office/officeart/2005/8/layout/orgChart1"/>
    <dgm:cxn modelId="{727698C6-1F91-45C3-B5F0-8F93BE70D8CF}" type="presOf" srcId="{F0FFF391-B6CA-4BA4-AB3C-BF3A837DD900}" destId="{F1AF2CEC-4C4A-47C6-AEC7-5EE577EE6DD2}" srcOrd="0" destOrd="0" presId="urn:microsoft.com/office/officeart/2005/8/layout/orgChart1"/>
    <dgm:cxn modelId="{12BA5CD0-75C8-4F94-8230-7D494D47253B}" type="presOf" srcId="{0DA0AA77-90A5-4E78-8D17-B14F39027503}" destId="{AF8CBE26-0B7B-411C-9426-B60197FF48F9}" srcOrd="0" destOrd="0" presId="urn:microsoft.com/office/officeart/2005/8/layout/orgChart1"/>
    <dgm:cxn modelId="{377414E3-D83A-4E6D-AF38-04E64B793C52}" srcId="{B1BDADF0-7D7A-4517-8C95-5E73FC6AC007}" destId="{BF7BBB24-8E60-49FB-BF31-129F880CDC71}" srcOrd="1" destOrd="0" parTransId="{F4FF088E-04AE-4D2B-B4A4-863E08D0803A}" sibTransId="{F0AEE6E5-F689-41F7-A63D-2730726A525A}"/>
    <dgm:cxn modelId="{D167D4E3-E1EF-4F75-B132-60650AF62D8C}" srcId="{B1BDADF0-7D7A-4517-8C95-5E73FC6AC007}" destId="{AB529742-8F52-44FF-88EF-11C137E4704B}" srcOrd="0" destOrd="0" parTransId="{315C219F-895B-422F-8744-25C99C40214A}" sibTransId="{9DFD9203-1279-4A5C-AAF8-1C99990E17D7}"/>
    <dgm:cxn modelId="{DCFD0EEA-5AB5-42FC-AEED-6393AE683FAE}" type="presOf" srcId="{BD82260A-80BD-4590-BE5C-2F940D577902}" destId="{E9EBE3BE-D72D-4525-942A-28DFAF9E5A5C}" srcOrd="0" destOrd="0" presId="urn:microsoft.com/office/officeart/2005/8/layout/orgChart1"/>
    <dgm:cxn modelId="{B45674EC-8B01-49DE-B6B3-741C7104CE48}" type="presOf" srcId="{9442990F-62E2-4304-8F22-C8EC32D32642}" destId="{DA42E574-2A33-4241-B7BD-D1DF6E7B27AD}" srcOrd="0" destOrd="0" presId="urn:microsoft.com/office/officeart/2005/8/layout/orgChart1"/>
    <dgm:cxn modelId="{96D39EF7-98AE-416F-8F1E-6C933DE7848B}" type="presOf" srcId="{AB529742-8F52-44FF-88EF-11C137E4704B}" destId="{2D3BF9CA-D51D-42FD-8CA9-443CC3895BBA}" srcOrd="1" destOrd="0" presId="urn:microsoft.com/office/officeart/2005/8/layout/orgChart1"/>
    <dgm:cxn modelId="{45B62AF9-7B7C-40B8-9CCF-44A0CBE733C8}" srcId="{BF7BBB24-8E60-49FB-BF31-129F880CDC71}" destId="{BD82260A-80BD-4590-BE5C-2F940D577902}" srcOrd="1" destOrd="0" parTransId="{A6D86050-BE07-4C95-8E8B-CBB9471904A9}" sibTransId="{D671C5A7-2F38-4B0B-835E-D1506FDE5AF8}"/>
    <dgm:cxn modelId="{BFBDD500-50B8-4E71-BF53-05676C7AB531}" type="presParOf" srcId="{A0628D5D-2A8A-4EEC-BA3E-08973AD38D4F}" destId="{009453E0-86E3-4260-B485-A3F3CFC5F0B9}" srcOrd="0" destOrd="0" presId="urn:microsoft.com/office/officeart/2005/8/layout/orgChart1"/>
    <dgm:cxn modelId="{51054BF1-82BA-41C6-B1C8-E146D175197E}" type="presParOf" srcId="{009453E0-86E3-4260-B485-A3F3CFC5F0B9}" destId="{DCE60D6F-94A0-4D3C-A6E3-FCB8B522757F}" srcOrd="0" destOrd="0" presId="urn:microsoft.com/office/officeart/2005/8/layout/orgChart1"/>
    <dgm:cxn modelId="{D8F5E3AC-C035-44A9-BD3F-6A65512CC9D1}" type="presParOf" srcId="{DCE60D6F-94A0-4D3C-A6E3-FCB8B522757F}" destId="{C9252F71-5869-4F35-83C6-C54D32201498}" srcOrd="0" destOrd="0" presId="urn:microsoft.com/office/officeart/2005/8/layout/orgChart1"/>
    <dgm:cxn modelId="{CF031E48-B0AA-4479-BA33-9194605A63BD}" type="presParOf" srcId="{DCE60D6F-94A0-4D3C-A6E3-FCB8B522757F}" destId="{2D3BF9CA-D51D-42FD-8CA9-443CC3895BBA}" srcOrd="1" destOrd="0" presId="urn:microsoft.com/office/officeart/2005/8/layout/orgChart1"/>
    <dgm:cxn modelId="{6F6ECD09-7DF0-4752-B5DC-8A2094442101}" type="presParOf" srcId="{009453E0-86E3-4260-B485-A3F3CFC5F0B9}" destId="{BDB3C97A-463C-4AC4-A901-09233005F9D6}" srcOrd="1" destOrd="0" presId="urn:microsoft.com/office/officeart/2005/8/layout/orgChart1"/>
    <dgm:cxn modelId="{4D32D121-5094-4CCE-93ED-BE6FAA9A507E}" type="presParOf" srcId="{BDB3C97A-463C-4AC4-A901-09233005F9D6}" destId="{DA42E574-2A33-4241-B7BD-D1DF6E7B27AD}" srcOrd="0" destOrd="0" presId="urn:microsoft.com/office/officeart/2005/8/layout/orgChart1"/>
    <dgm:cxn modelId="{6D81B5FD-B45B-40B2-980B-043F9700775F}" type="presParOf" srcId="{BDB3C97A-463C-4AC4-A901-09233005F9D6}" destId="{12DB8790-C0EA-404D-82EF-2203BCA05099}" srcOrd="1" destOrd="0" presId="urn:microsoft.com/office/officeart/2005/8/layout/orgChart1"/>
    <dgm:cxn modelId="{089AD170-8D36-4B9D-A9B6-4E514B8D7C7C}" type="presParOf" srcId="{12DB8790-C0EA-404D-82EF-2203BCA05099}" destId="{7E00006D-3FCC-409F-9733-77A30FA4C1AA}" srcOrd="0" destOrd="0" presId="urn:microsoft.com/office/officeart/2005/8/layout/orgChart1"/>
    <dgm:cxn modelId="{F57C7BD6-BE26-4918-A0C1-17F98BEA317D}" type="presParOf" srcId="{7E00006D-3FCC-409F-9733-77A30FA4C1AA}" destId="{22123432-3DF0-4FFA-B5D7-737CE2BC8C14}" srcOrd="0" destOrd="0" presId="urn:microsoft.com/office/officeart/2005/8/layout/orgChart1"/>
    <dgm:cxn modelId="{35129C34-B381-4C14-A523-5D2B4A61D7AA}" type="presParOf" srcId="{7E00006D-3FCC-409F-9733-77A30FA4C1AA}" destId="{2CA36A99-36DA-4266-8D07-E9BB7C4C7DF9}" srcOrd="1" destOrd="0" presId="urn:microsoft.com/office/officeart/2005/8/layout/orgChart1"/>
    <dgm:cxn modelId="{E2F51FB3-C766-4BB7-8F91-F193819C757A}" type="presParOf" srcId="{12DB8790-C0EA-404D-82EF-2203BCA05099}" destId="{A9019E59-0C4D-49D6-B52F-E194F4F49C5B}" srcOrd="1" destOrd="0" presId="urn:microsoft.com/office/officeart/2005/8/layout/orgChart1"/>
    <dgm:cxn modelId="{56CD2FB8-8714-4326-A0F6-C67AB77262E1}" type="presParOf" srcId="{12DB8790-C0EA-404D-82EF-2203BCA05099}" destId="{52FA7CA7-D456-43C4-BD51-2EE25783250F}" srcOrd="2" destOrd="0" presId="urn:microsoft.com/office/officeart/2005/8/layout/orgChart1"/>
    <dgm:cxn modelId="{459FE023-1C40-42A9-966F-92A4E144F57A}" type="presParOf" srcId="{BDB3C97A-463C-4AC4-A901-09233005F9D6}" destId="{F1AF2CEC-4C4A-47C6-AEC7-5EE577EE6DD2}" srcOrd="2" destOrd="0" presId="urn:microsoft.com/office/officeart/2005/8/layout/orgChart1"/>
    <dgm:cxn modelId="{08A5CE33-C271-4BBD-8A62-DBD37CBA7002}" type="presParOf" srcId="{BDB3C97A-463C-4AC4-A901-09233005F9D6}" destId="{B1CFE332-BA63-43AC-BCF5-00B43929B66D}" srcOrd="3" destOrd="0" presId="urn:microsoft.com/office/officeart/2005/8/layout/orgChart1"/>
    <dgm:cxn modelId="{AF6A4A75-267B-46F7-A5CC-72AC369814D2}" type="presParOf" srcId="{B1CFE332-BA63-43AC-BCF5-00B43929B66D}" destId="{6A431B06-B74F-4A0D-959B-751C29E133E0}" srcOrd="0" destOrd="0" presId="urn:microsoft.com/office/officeart/2005/8/layout/orgChart1"/>
    <dgm:cxn modelId="{8F1F4C50-4BEE-4B46-8036-E36E123F190B}" type="presParOf" srcId="{6A431B06-B74F-4A0D-959B-751C29E133E0}" destId="{8BDED71E-B376-4E87-A4F7-9E62710BD0BE}" srcOrd="0" destOrd="0" presId="urn:microsoft.com/office/officeart/2005/8/layout/orgChart1"/>
    <dgm:cxn modelId="{E052C0BE-85E3-49A8-A92F-36354F10B039}" type="presParOf" srcId="{6A431B06-B74F-4A0D-959B-751C29E133E0}" destId="{6DFDB445-0745-449D-807D-589FF7017EF4}" srcOrd="1" destOrd="0" presId="urn:microsoft.com/office/officeart/2005/8/layout/orgChart1"/>
    <dgm:cxn modelId="{5EA70B91-01C5-48F1-9C07-15BA5C1B5F85}" type="presParOf" srcId="{B1CFE332-BA63-43AC-BCF5-00B43929B66D}" destId="{E3D8F2B3-8BA4-4EF5-8318-2773C0F44171}" srcOrd="1" destOrd="0" presId="urn:microsoft.com/office/officeart/2005/8/layout/orgChart1"/>
    <dgm:cxn modelId="{0ABC6F9A-2DE6-4272-A219-6EA4ACD2D926}" type="presParOf" srcId="{B1CFE332-BA63-43AC-BCF5-00B43929B66D}" destId="{701CCDC7-704B-43AE-8401-83C8CF440BB5}" srcOrd="2" destOrd="0" presId="urn:microsoft.com/office/officeart/2005/8/layout/orgChart1"/>
    <dgm:cxn modelId="{75B8EC4C-8910-4BC3-BA49-D5DB4E666452}" type="presParOf" srcId="{BDB3C97A-463C-4AC4-A901-09233005F9D6}" destId="{9758ADD8-7280-43F6-80BF-020190CFA960}" srcOrd="4" destOrd="0" presId="urn:microsoft.com/office/officeart/2005/8/layout/orgChart1"/>
    <dgm:cxn modelId="{AB81DA0E-7231-403B-AB98-B8A762A5DE49}" type="presParOf" srcId="{BDB3C97A-463C-4AC4-A901-09233005F9D6}" destId="{EE034AA8-5251-42A0-B783-87459B8557BA}" srcOrd="5" destOrd="0" presId="urn:microsoft.com/office/officeart/2005/8/layout/orgChart1"/>
    <dgm:cxn modelId="{AC5AEDBA-D7E3-4C52-A900-8440FB356AD3}" type="presParOf" srcId="{EE034AA8-5251-42A0-B783-87459B8557BA}" destId="{A68C17A8-8D5B-48C0-BAA4-E71173DD0BAD}" srcOrd="0" destOrd="0" presId="urn:microsoft.com/office/officeart/2005/8/layout/orgChart1"/>
    <dgm:cxn modelId="{73297FE4-A7F1-4BF7-97F7-6F4DF523BC65}" type="presParOf" srcId="{A68C17A8-8D5B-48C0-BAA4-E71173DD0BAD}" destId="{AF8CBE26-0B7B-411C-9426-B60197FF48F9}" srcOrd="0" destOrd="0" presId="urn:microsoft.com/office/officeart/2005/8/layout/orgChart1"/>
    <dgm:cxn modelId="{9401A16F-64DC-44A6-91C8-A5846C5AE816}" type="presParOf" srcId="{A68C17A8-8D5B-48C0-BAA4-E71173DD0BAD}" destId="{5CC24405-696D-448E-96C8-48DAADBF7137}" srcOrd="1" destOrd="0" presId="urn:microsoft.com/office/officeart/2005/8/layout/orgChart1"/>
    <dgm:cxn modelId="{205ABD97-E70F-42A0-BBDE-B0A095CE0957}" type="presParOf" srcId="{EE034AA8-5251-42A0-B783-87459B8557BA}" destId="{49D2F19F-2DBB-411A-92D1-D2E6CAF470C2}" srcOrd="1" destOrd="0" presId="urn:microsoft.com/office/officeart/2005/8/layout/orgChart1"/>
    <dgm:cxn modelId="{A8C2DFAA-8EE8-4F02-A024-1B9A94CB87EE}" type="presParOf" srcId="{EE034AA8-5251-42A0-B783-87459B8557BA}" destId="{F2C89572-5962-4D5A-A25C-82B366C34063}" srcOrd="2" destOrd="0" presId="urn:microsoft.com/office/officeart/2005/8/layout/orgChart1"/>
    <dgm:cxn modelId="{8AD364D3-6D27-4717-89E0-FB1C2A918684}" type="presParOf" srcId="{009453E0-86E3-4260-B485-A3F3CFC5F0B9}" destId="{79E1FACB-DA7A-4B53-B34F-6E224C200A7F}" srcOrd="2" destOrd="0" presId="urn:microsoft.com/office/officeart/2005/8/layout/orgChart1"/>
    <dgm:cxn modelId="{DB8A08A4-2FD5-425E-879F-5AFB144885BD}" type="presParOf" srcId="{A0628D5D-2A8A-4EEC-BA3E-08973AD38D4F}" destId="{CD33C2EC-5DDD-4907-9D59-7B88CF565BEC}" srcOrd="1" destOrd="0" presId="urn:microsoft.com/office/officeart/2005/8/layout/orgChart1"/>
    <dgm:cxn modelId="{AF9A4C5D-6212-4DCB-8E38-434B97CD5B8B}" type="presParOf" srcId="{CD33C2EC-5DDD-4907-9D59-7B88CF565BEC}" destId="{78636016-DAB6-4926-B6A7-57894773F132}" srcOrd="0" destOrd="0" presId="urn:microsoft.com/office/officeart/2005/8/layout/orgChart1"/>
    <dgm:cxn modelId="{6234B801-EBEA-4FDC-983D-6A61F9C41C2B}" type="presParOf" srcId="{78636016-DAB6-4926-B6A7-57894773F132}" destId="{981C7E69-8B2E-4973-B300-0A2B36C67C7A}" srcOrd="0" destOrd="0" presId="urn:microsoft.com/office/officeart/2005/8/layout/orgChart1"/>
    <dgm:cxn modelId="{CDC2B744-7F5F-4A29-8067-F18EADD20F3A}" type="presParOf" srcId="{78636016-DAB6-4926-B6A7-57894773F132}" destId="{C747613F-22D6-4633-B4AC-DC804FB9D166}" srcOrd="1" destOrd="0" presId="urn:microsoft.com/office/officeart/2005/8/layout/orgChart1"/>
    <dgm:cxn modelId="{E0C96BA0-1AD9-4938-8C76-17750BF95986}" type="presParOf" srcId="{CD33C2EC-5DDD-4907-9D59-7B88CF565BEC}" destId="{3D8FFCE6-5215-40B8-82C5-316E0EDBBC54}" srcOrd="1" destOrd="0" presId="urn:microsoft.com/office/officeart/2005/8/layout/orgChart1"/>
    <dgm:cxn modelId="{EFF28773-0133-4704-A120-129F0263055F}" type="presParOf" srcId="{3D8FFCE6-5215-40B8-82C5-316E0EDBBC54}" destId="{6AE743AC-37E4-4192-BAA9-2456742E7266}" srcOrd="0" destOrd="0" presId="urn:microsoft.com/office/officeart/2005/8/layout/orgChart1"/>
    <dgm:cxn modelId="{EC5AFEED-8087-498F-B5AB-0E42A2FE2E52}" type="presParOf" srcId="{3D8FFCE6-5215-40B8-82C5-316E0EDBBC54}" destId="{FFE1FA96-8467-41F8-9CA5-84F3B31C0FA6}" srcOrd="1" destOrd="0" presId="urn:microsoft.com/office/officeart/2005/8/layout/orgChart1"/>
    <dgm:cxn modelId="{0833976F-C02D-4717-A2BF-F93F690F4000}" type="presParOf" srcId="{FFE1FA96-8467-41F8-9CA5-84F3B31C0FA6}" destId="{7A57E152-734D-46DA-9344-371E8C48CA8D}" srcOrd="0" destOrd="0" presId="urn:microsoft.com/office/officeart/2005/8/layout/orgChart1"/>
    <dgm:cxn modelId="{E48A58B9-2B53-4018-879E-8DDBFA51B06F}" type="presParOf" srcId="{7A57E152-734D-46DA-9344-371E8C48CA8D}" destId="{59FC0D75-C219-4B03-8409-E7351A683B5F}" srcOrd="0" destOrd="0" presId="urn:microsoft.com/office/officeart/2005/8/layout/orgChart1"/>
    <dgm:cxn modelId="{B58A1C23-CC1C-44C6-BF67-816572163B63}" type="presParOf" srcId="{7A57E152-734D-46DA-9344-371E8C48CA8D}" destId="{22C970AD-937D-4810-983B-5B5BFFE2C6E1}" srcOrd="1" destOrd="0" presId="urn:microsoft.com/office/officeart/2005/8/layout/orgChart1"/>
    <dgm:cxn modelId="{5747A787-9AF1-4480-87EC-78FF61BC6F29}" type="presParOf" srcId="{FFE1FA96-8467-41F8-9CA5-84F3B31C0FA6}" destId="{71CA681A-1A00-40C6-AACE-2273CA509A46}" srcOrd="1" destOrd="0" presId="urn:microsoft.com/office/officeart/2005/8/layout/orgChart1"/>
    <dgm:cxn modelId="{A7A2DE99-F56B-454E-B229-BB819FE9F065}" type="presParOf" srcId="{FFE1FA96-8467-41F8-9CA5-84F3B31C0FA6}" destId="{884EE420-EBE3-4E6E-AEBE-C9C181D0F30D}" srcOrd="2" destOrd="0" presId="urn:microsoft.com/office/officeart/2005/8/layout/orgChart1"/>
    <dgm:cxn modelId="{C96CDB96-0F4C-4B4D-8404-79D2C7F01573}" type="presParOf" srcId="{3D8FFCE6-5215-40B8-82C5-316E0EDBBC54}" destId="{AF5F94EC-C8A8-447F-8AF8-4EF6DA9F271B}" srcOrd="2" destOrd="0" presId="urn:microsoft.com/office/officeart/2005/8/layout/orgChart1"/>
    <dgm:cxn modelId="{3B684E3B-54D8-4859-A5E5-14EAE1C45780}" type="presParOf" srcId="{3D8FFCE6-5215-40B8-82C5-316E0EDBBC54}" destId="{D6E9D261-2811-4963-A40A-E7E4724211F8}" srcOrd="3" destOrd="0" presId="urn:microsoft.com/office/officeart/2005/8/layout/orgChart1"/>
    <dgm:cxn modelId="{B1E1E0BA-B6F3-471A-9B4E-6EFD13413714}" type="presParOf" srcId="{D6E9D261-2811-4963-A40A-E7E4724211F8}" destId="{465837DC-86FA-45D6-B5A6-F4D0F985A9FB}" srcOrd="0" destOrd="0" presId="urn:microsoft.com/office/officeart/2005/8/layout/orgChart1"/>
    <dgm:cxn modelId="{93061016-7CF6-45DE-98F8-2492C348CEDC}" type="presParOf" srcId="{465837DC-86FA-45D6-B5A6-F4D0F985A9FB}" destId="{E9EBE3BE-D72D-4525-942A-28DFAF9E5A5C}" srcOrd="0" destOrd="0" presId="urn:microsoft.com/office/officeart/2005/8/layout/orgChart1"/>
    <dgm:cxn modelId="{F80D3928-6DC2-45B4-A7BB-5D8A924BE76F}" type="presParOf" srcId="{465837DC-86FA-45D6-B5A6-F4D0F985A9FB}" destId="{F8D9CABC-DE1B-4583-AE17-8C12BA7403DE}" srcOrd="1" destOrd="0" presId="urn:microsoft.com/office/officeart/2005/8/layout/orgChart1"/>
    <dgm:cxn modelId="{9A1A7139-9A51-4C62-8A78-663503AAC549}" type="presParOf" srcId="{D6E9D261-2811-4963-A40A-E7E4724211F8}" destId="{1F24C36B-A65B-4403-AE81-D3FFE9C36936}" srcOrd="1" destOrd="0" presId="urn:microsoft.com/office/officeart/2005/8/layout/orgChart1"/>
    <dgm:cxn modelId="{93B8ACA2-82D5-4F42-8AFE-73845E43A45D}" type="presParOf" srcId="{D6E9D261-2811-4963-A40A-E7E4724211F8}" destId="{5538FBF7-5431-445C-B3BD-D6C9200DEA6B}" srcOrd="2" destOrd="0" presId="urn:microsoft.com/office/officeart/2005/8/layout/orgChart1"/>
    <dgm:cxn modelId="{6D3FF73A-3021-4CD9-BC54-24BDF7A0A3A1}" type="presParOf" srcId="{CD33C2EC-5DDD-4907-9D59-7B88CF565BEC}" destId="{C8CC9729-844B-4BA8-88D7-85D8E456DA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F94EC-C8A8-447F-8AF8-4EF6DA9F271B}">
      <dsp:nvSpPr>
        <dsp:cNvPr id="0" name=""/>
        <dsp:cNvSpPr/>
      </dsp:nvSpPr>
      <dsp:spPr>
        <a:xfrm>
          <a:off x="8411201" y="1317224"/>
          <a:ext cx="1074602" cy="37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01"/>
              </a:lnTo>
              <a:lnTo>
                <a:pt x="1074602" y="186501"/>
              </a:lnTo>
              <a:lnTo>
                <a:pt x="1074602" y="37300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743AC-37E4-4192-BAA9-2456742E7266}">
      <dsp:nvSpPr>
        <dsp:cNvPr id="0" name=""/>
        <dsp:cNvSpPr/>
      </dsp:nvSpPr>
      <dsp:spPr>
        <a:xfrm>
          <a:off x="7336599" y="1317224"/>
          <a:ext cx="1074602" cy="373002"/>
        </a:xfrm>
        <a:custGeom>
          <a:avLst/>
          <a:gdLst/>
          <a:ahLst/>
          <a:cxnLst/>
          <a:rect l="0" t="0" r="0" b="0"/>
          <a:pathLst>
            <a:path>
              <a:moveTo>
                <a:pt x="1074602" y="0"/>
              </a:moveTo>
              <a:lnTo>
                <a:pt x="1074602" y="186501"/>
              </a:lnTo>
              <a:lnTo>
                <a:pt x="0" y="186501"/>
              </a:lnTo>
              <a:lnTo>
                <a:pt x="0" y="37300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8ADD8-7280-43F6-80BF-020190CFA960}">
      <dsp:nvSpPr>
        <dsp:cNvPr id="0" name=""/>
        <dsp:cNvSpPr/>
      </dsp:nvSpPr>
      <dsp:spPr>
        <a:xfrm>
          <a:off x="3038191" y="1317224"/>
          <a:ext cx="2149204" cy="37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01"/>
              </a:lnTo>
              <a:lnTo>
                <a:pt x="2149204" y="186501"/>
              </a:lnTo>
              <a:lnTo>
                <a:pt x="2149204" y="37300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F2CEC-4C4A-47C6-AEC7-5EE577EE6DD2}">
      <dsp:nvSpPr>
        <dsp:cNvPr id="0" name=""/>
        <dsp:cNvSpPr/>
      </dsp:nvSpPr>
      <dsp:spPr>
        <a:xfrm>
          <a:off x="2992471" y="1317224"/>
          <a:ext cx="91440" cy="373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00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2E574-2A33-4241-B7BD-D1DF6E7B27AD}">
      <dsp:nvSpPr>
        <dsp:cNvPr id="0" name=""/>
        <dsp:cNvSpPr/>
      </dsp:nvSpPr>
      <dsp:spPr>
        <a:xfrm>
          <a:off x="888987" y="1317224"/>
          <a:ext cx="2149204" cy="373002"/>
        </a:xfrm>
        <a:custGeom>
          <a:avLst/>
          <a:gdLst/>
          <a:ahLst/>
          <a:cxnLst/>
          <a:rect l="0" t="0" r="0" b="0"/>
          <a:pathLst>
            <a:path>
              <a:moveTo>
                <a:pt x="2149204" y="0"/>
              </a:moveTo>
              <a:lnTo>
                <a:pt x="2149204" y="186501"/>
              </a:lnTo>
              <a:lnTo>
                <a:pt x="0" y="186501"/>
              </a:lnTo>
              <a:lnTo>
                <a:pt x="0" y="37300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52F71-5869-4F35-83C6-C54D32201498}">
      <dsp:nvSpPr>
        <dsp:cNvPr id="0" name=""/>
        <dsp:cNvSpPr/>
      </dsp:nvSpPr>
      <dsp:spPr>
        <a:xfrm>
          <a:off x="2150090" y="429123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Zentralisierung</a:t>
          </a:r>
          <a:endParaRPr lang="de-DE" sz="2100" kern="1200"/>
        </a:p>
      </dsp:txBody>
      <dsp:txXfrm>
        <a:off x="2150090" y="429123"/>
        <a:ext cx="1776201" cy="888100"/>
      </dsp:txXfrm>
    </dsp:sp>
    <dsp:sp modelId="{22123432-3DF0-4FFA-B5D7-737CE2BC8C14}">
      <dsp:nvSpPr>
        <dsp:cNvPr id="0" name=""/>
        <dsp:cNvSpPr/>
      </dsp:nvSpPr>
      <dsp:spPr>
        <a:xfrm>
          <a:off x="886" y="1690227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zentralisiert</a:t>
          </a:r>
        </a:p>
      </dsp:txBody>
      <dsp:txXfrm>
        <a:off x="886" y="1690227"/>
        <a:ext cx="1776201" cy="888100"/>
      </dsp:txXfrm>
    </dsp:sp>
    <dsp:sp modelId="{8BDED71E-B376-4E87-A4F7-9E62710BD0BE}">
      <dsp:nvSpPr>
        <dsp:cNvPr id="0" name=""/>
        <dsp:cNvSpPr/>
      </dsp:nvSpPr>
      <dsp:spPr>
        <a:xfrm>
          <a:off x="2150090" y="1690227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dezentralisiert</a:t>
          </a:r>
        </a:p>
      </dsp:txBody>
      <dsp:txXfrm>
        <a:off x="2150090" y="1690227"/>
        <a:ext cx="1776201" cy="888100"/>
      </dsp:txXfrm>
    </dsp:sp>
    <dsp:sp modelId="{AF8CBE26-0B7B-411C-9426-B60197FF48F9}">
      <dsp:nvSpPr>
        <dsp:cNvPr id="0" name=""/>
        <dsp:cNvSpPr/>
      </dsp:nvSpPr>
      <dsp:spPr>
        <a:xfrm>
          <a:off x="4299294" y="1690227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hybrid</a:t>
          </a:r>
        </a:p>
      </dsp:txBody>
      <dsp:txXfrm>
        <a:off x="4299294" y="1690227"/>
        <a:ext cx="1776201" cy="888100"/>
      </dsp:txXfrm>
    </dsp:sp>
    <dsp:sp modelId="{981C7E69-8B2E-4973-B300-0A2B36C67C7A}">
      <dsp:nvSpPr>
        <dsp:cNvPr id="0" name=""/>
        <dsp:cNvSpPr/>
      </dsp:nvSpPr>
      <dsp:spPr>
        <a:xfrm>
          <a:off x="7523100" y="429123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Struktur ON</a:t>
          </a:r>
          <a:endParaRPr lang="de-DE" sz="2100" kern="1200"/>
        </a:p>
      </dsp:txBody>
      <dsp:txXfrm>
        <a:off x="7523100" y="429123"/>
        <a:ext cx="1776201" cy="888100"/>
      </dsp:txXfrm>
    </dsp:sp>
    <dsp:sp modelId="{59FC0D75-C219-4B03-8409-E7351A683B5F}">
      <dsp:nvSpPr>
        <dsp:cNvPr id="0" name=""/>
        <dsp:cNvSpPr/>
      </dsp:nvSpPr>
      <dsp:spPr>
        <a:xfrm>
          <a:off x="6448498" y="1690227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strukturiert</a:t>
          </a:r>
        </a:p>
      </dsp:txBody>
      <dsp:txXfrm>
        <a:off x="6448498" y="1690227"/>
        <a:ext cx="1776201" cy="888100"/>
      </dsp:txXfrm>
    </dsp:sp>
    <dsp:sp modelId="{E9EBE3BE-D72D-4525-942A-28DFAF9E5A5C}">
      <dsp:nvSpPr>
        <dsp:cNvPr id="0" name=""/>
        <dsp:cNvSpPr/>
      </dsp:nvSpPr>
      <dsp:spPr>
        <a:xfrm>
          <a:off x="8597702" y="1690227"/>
          <a:ext cx="1776201" cy="88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sto MT" panose="02040603050505030304"/>
            </a:rPr>
            <a:t>nicht strukturiert</a:t>
          </a:r>
        </a:p>
      </dsp:txBody>
      <dsp:txXfrm>
        <a:off x="8597702" y="1690227"/>
        <a:ext cx="1776201" cy="88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FE684A-159A-31D1-0CA7-B5385A11B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E3CA6F-4B4D-24DE-E1DB-D97B8C74C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341F-DDB3-4E6B-A5AF-BB265AC8DC65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26E8BA-A9CF-D434-CC23-AD27B7DE2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02C3D-423B-D8E3-32AD-073F84090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0B01-96F4-4405-9F49-5DF4B48E5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5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2680F-287D-4FC1-92A4-76637DE529F0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B5C6-3EA5-40D0-AB70-1B653AE8BB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77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Foto quer_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521101C-AC3B-49B5-89D0-97651239E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70796"/>
            <a:ext cx="8653632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85" y="3720880"/>
            <a:ext cx="8850560" cy="17440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ECC62E-96F4-834C-A933-7E3D7EC38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2spaltiger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547936"/>
            <a:ext cx="4895517" cy="2343496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0" indent="0">
              <a:lnSpc>
                <a:spcPct val="100000"/>
              </a:lnSpc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lnSpc>
                <a:spcPct val="100000"/>
              </a:lnSpc>
              <a:buNone/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6818" y="3547936"/>
            <a:ext cx="4895517" cy="2343496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239178" indent="-239178">
              <a:lnSpc>
                <a:spcPct val="100000"/>
              </a:lnSpc>
              <a:defRPr lang="de-DE" sz="16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buNone/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defRPr lang="de-DE" sz="1333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E746415B-0A49-4500-A0FE-A1DD9DB3F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668" y="1331432"/>
            <a:ext cx="4895849" cy="20229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14C449FC-589D-4576-B7D5-AD4142CE08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56818" y="1331432"/>
            <a:ext cx="4895849" cy="20229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083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+ 2spaltiger Text mi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06863"/>
            <a:ext cx="6199293" cy="11614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60219"/>
            <a:ext cx="6198960" cy="4131212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 marL="857228" indent="-380990"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75D05B5-8664-4549-B424-D3465DBFD393}"/>
              </a:ext>
            </a:extLst>
          </p:cNvPr>
          <p:cNvSpPr/>
          <p:nvPr/>
        </p:nvSpPr>
        <p:spPr>
          <a:xfrm>
            <a:off x="7294299" y="-5"/>
            <a:ext cx="4897701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71822" y="1760219"/>
            <a:ext cx="3080845" cy="4131213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FF2494-B727-44F8-8462-B033CDBF9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07" y="6116321"/>
            <a:ext cx="960428" cy="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0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+ 3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67"/>
            </a:lvl3pPr>
            <a:lvl4pPr>
              <a:defRPr sz="1867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48208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76416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422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3spaltiger Tex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 marL="239178" indent="-239178">
              <a:lnSpc>
                <a:spcPct val="100000"/>
              </a:lnSpc>
              <a:defRPr lang="de-DE" sz="16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48208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76416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B3D049B4-0077-49D3-9E92-CA89E025BA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668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2F88F239-9330-4169-AFE2-939BDBD39E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8208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2F20F21C-2A49-4290-A8C1-ABFFEB698A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6416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042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4299" y="-1"/>
            <a:ext cx="48977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7" y="406862"/>
            <a:ext cx="6215232" cy="116886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3668065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B940CF-F783-4F3D-A60A-EC1AF0CB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0219"/>
            <a:ext cx="6198960" cy="4131212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 marL="857228" indent="-380990"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51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294299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418" y="1824328"/>
            <a:ext cx="3016249" cy="4065273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 marL="182029" indent="-182029">
              <a:lnSpc>
                <a:spcPct val="100000"/>
              </a:lnSpc>
              <a:tabLst/>
              <a:defRPr sz="1600"/>
            </a:lvl2pPr>
            <a:lvl3pPr>
              <a:lnSpc>
                <a:spcPct val="100000"/>
              </a:lnSpc>
              <a:defRPr sz="1467"/>
            </a:lvl3pPr>
            <a:lvl4pPr>
              <a:defRPr sz="1600"/>
            </a:lvl4pPr>
            <a:lvl5pPr marL="715415" indent="-353475"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417" y="406862"/>
            <a:ext cx="3977216" cy="116140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3668065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11818"/>
            <a:ext cx="7279059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205E5B9-08E1-1F43-B4E5-E9F913D027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4299" y="1411818"/>
            <a:ext cx="4897701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753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Foto qu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11201"/>
            <a:ext cx="12192000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70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Foto vollforma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3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9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Foto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2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 mit Foto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521101C-AC3B-49B5-89D0-97651239E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70796"/>
            <a:ext cx="8653632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85" y="4252174"/>
            <a:ext cx="8850560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85" y="3720881"/>
            <a:ext cx="8850560" cy="5843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ECC62E-96F4-834C-A933-7E3D7EC38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1411817"/>
            <a:ext cx="12192001" cy="5446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29F2FF-BCA5-394F-B072-D8F1B151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406863"/>
            <a:ext cx="10033000" cy="5915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1" y="0"/>
            <a:ext cx="818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5856000" cy="11688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82275C-62C9-2940-B8FE-A5F1523AB816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A3A5A3-F13C-9A47-B4CC-A42DEA802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E9F2FC35-0648-4B8C-BA02-E458FABC0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19" y="2923709"/>
            <a:ext cx="2102959" cy="21029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517" y="3709302"/>
            <a:ext cx="5616000" cy="180031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E3CC8F7-623C-4CFC-B681-B8761208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19" y="2923709"/>
            <a:ext cx="2102959" cy="21029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517" y="3709302"/>
            <a:ext cx="5616000" cy="180031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-1"/>
            <a:ext cx="12192001" cy="692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468" y="1832010"/>
            <a:ext cx="3549059" cy="2075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5002553" y="4921723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bschluss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5856000" cy="11688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C114E-2497-BE40-306D-70B64302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15F03C-54F1-C1C5-890D-A814E87E0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E75EAF-AACB-9180-D9F2-AC96307B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B503F-4391-20EF-742D-BCB57A3A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F7AA92-59A8-639C-295B-C68B498D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3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2_Titelfolie mit Foto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521101C-AC3B-49B5-89D0-97651239E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70796"/>
            <a:ext cx="8653632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85" y="4252174"/>
            <a:ext cx="8850560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85" y="3720881"/>
            <a:ext cx="8850560" cy="5843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1" y="0"/>
            <a:ext cx="918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5" y="2514797"/>
            <a:ext cx="8049627" cy="1225897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932921"/>
            <a:ext cx="8049625" cy="58432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A3A5A3-F13C-9A47-B4CC-A42DEA802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12D9A26-2571-4012-B1B1-A037484CD0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3824817"/>
            <a:ext cx="8049625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25553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Titelfolie ohn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1" y="0"/>
            <a:ext cx="918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5" y="2514797"/>
            <a:ext cx="8049627" cy="1225897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932921"/>
            <a:ext cx="8049625" cy="58432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12D9A26-2571-4012-B1B1-A037484CD0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3824817"/>
            <a:ext cx="8049625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und Datum ergänzen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Titelfolie ohn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E7C99A-B396-594B-AC2B-84BE3CD67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667" y="2514797"/>
            <a:ext cx="8653632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932921"/>
            <a:ext cx="8653632" cy="58432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D791C2B-C127-47CC-8015-A51037814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824817"/>
            <a:ext cx="8653632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und Datum ergänzen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48381"/>
            <a:ext cx="8040511" cy="58432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EB64A6D-7E18-4E79-A705-DE5D4E759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5493343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D444DE69-931F-4A41-A45E-1ACE19F49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667" y="6249465"/>
            <a:ext cx="2305051" cy="2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72F8F88-A86D-4C46-BAE5-29BAADE0B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07" y="6116321"/>
            <a:ext cx="960428" cy="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3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Titelfolie mit Foto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2507750"/>
            <a:ext cx="5616000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41335"/>
            <a:ext cx="5616000" cy="116310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1551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90B71E-342E-0A47-8C5D-69F19A7694E6}"/>
              </a:ext>
            </a:extLst>
          </p:cNvPr>
          <p:cNvSpPr txBox="1"/>
          <p:nvPr/>
        </p:nvSpPr>
        <p:spPr>
          <a:xfrm>
            <a:off x="6057474" y="3744001"/>
            <a:ext cx="4695343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2114F-2251-469A-AF7A-2BAA547F05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3824817"/>
            <a:ext cx="5616000" cy="112294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1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29600"/>
            <a:ext cx="10032667" cy="4560000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26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1pPr>
            <a:lvl2pPr marL="182029" indent="-182029"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tabLst/>
              <a:defRPr lang="de-DE" sz="26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algn="l" defTabSz="914377" rtl="0" eaLnBrk="1" latinLnBrk="0" hangingPunct="1">
              <a:buFont typeface="Arial" panose="020B0604020202020204" pitchFamily="34" charset="0"/>
              <a:defRPr lang="de-DE" sz="32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en-US" sz="21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  <a:lvl6pPr>
              <a:lnSpc>
                <a:spcPct val="100000"/>
              </a:lnSpc>
              <a:defRPr/>
            </a:lvl6pPr>
          </a:lstStyle>
          <a:p>
            <a:pPr marL="0" marR="0" lvl="0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Mastertextformat bearbeiten</a:t>
            </a:r>
          </a:p>
          <a:p>
            <a:pPr marL="0" marR="0" lvl="1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Fünfte Ebene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2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1432"/>
            <a:ext cx="4895517" cy="4560000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lnSpc>
                <a:spcPct val="100000"/>
              </a:lnSpc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715415" indent="-239178">
              <a:lnSpc>
                <a:spcPct val="100000"/>
              </a:lnSpc>
              <a:defRPr sz="1467"/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6818" y="1331432"/>
            <a:ext cx="4895517" cy="4560000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 marL="239178" indent="0"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476237" indent="0">
              <a:buNone/>
              <a:defRPr lang="de-DE" sz="1467" kern="1200" noProof="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076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2spaltiger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547936"/>
            <a:ext cx="4895517" cy="2343496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0" indent="0">
              <a:lnSpc>
                <a:spcPct val="100000"/>
              </a:lnSpc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lnSpc>
                <a:spcPct val="100000"/>
              </a:lnSpc>
              <a:buNone/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6818" y="3547936"/>
            <a:ext cx="4895517" cy="2343496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239178" indent="-239178">
              <a:lnSpc>
                <a:spcPct val="100000"/>
              </a:lnSpc>
              <a:defRPr lang="de-DE" sz="16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buNone/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defRPr lang="de-DE" sz="1333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E746415B-0A49-4500-A0FE-A1DD9DB3F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668" y="1331432"/>
            <a:ext cx="4895849" cy="20229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14C449FC-589D-4576-B7D5-AD4142CE08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56818" y="1331432"/>
            <a:ext cx="4895849" cy="20229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477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1_Titel + 2spaltiger Text mi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06863"/>
            <a:ext cx="6199293" cy="11614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60219"/>
            <a:ext cx="6198960" cy="4131212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 marL="857228" indent="-380990"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75D05B5-8664-4549-B424-D3465DBFD393}"/>
              </a:ext>
            </a:extLst>
          </p:cNvPr>
          <p:cNvSpPr/>
          <p:nvPr/>
        </p:nvSpPr>
        <p:spPr>
          <a:xfrm>
            <a:off x="7294299" y="-5"/>
            <a:ext cx="4897701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71822" y="1760219"/>
            <a:ext cx="3080845" cy="4131213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FF2494-B727-44F8-8462-B033CDBF9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07" y="6116321"/>
            <a:ext cx="960428" cy="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2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1_Titel + 3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67"/>
            </a:lvl3pPr>
            <a:lvl4pPr>
              <a:defRPr sz="1867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48208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76416" y="1331432"/>
            <a:ext cx="3176251" cy="456000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73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E7C99A-B396-594B-AC2B-84BE3CD67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667" y="2514797"/>
            <a:ext cx="8653632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932921"/>
            <a:ext cx="8653632" cy="58432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D791C2B-C127-47CC-8015-A51037814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824817"/>
            <a:ext cx="8653632" cy="114146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16689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3spaltiger Tex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 marL="239178" indent="-239178">
              <a:lnSpc>
                <a:spcPct val="100000"/>
              </a:lnSpc>
              <a:defRPr lang="de-DE" sz="16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48208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76416" y="3186691"/>
            <a:ext cx="3176251" cy="2704740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 marL="476239" indent="-237061">
              <a:lnSpc>
                <a:spcPct val="100000"/>
              </a:lnSpc>
              <a:defRPr lang="de-DE" sz="14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867"/>
            </a:lvl4pPr>
            <a:lvl5pPr marL="601118" indent="-239178">
              <a:lnSpc>
                <a:spcPct val="100000"/>
              </a:lnSpc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B3D049B4-0077-49D3-9E92-CA89E025BA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668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2F88F239-9330-4169-AFE2-939BDBD39E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8208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2F20F21C-2A49-4290-A8C1-ABFFEB698A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6416" y="1386920"/>
            <a:ext cx="3176584" cy="16385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574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4299" y="-1"/>
            <a:ext cx="48977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7" y="406862"/>
            <a:ext cx="6215232" cy="116886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3668065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B940CF-F783-4F3D-A60A-EC1AF0CB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0219"/>
            <a:ext cx="6198960" cy="4131212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 marL="857228" indent="-380990">
              <a:defRPr lang="de-DE" sz="14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7333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1_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294299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418" y="1824328"/>
            <a:ext cx="3016249" cy="4065273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 marL="182029" indent="-182029">
              <a:lnSpc>
                <a:spcPct val="100000"/>
              </a:lnSpc>
              <a:tabLst/>
              <a:defRPr sz="1600"/>
            </a:lvl2pPr>
            <a:lvl3pPr>
              <a:lnSpc>
                <a:spcPct val="100000"/>
              </a:lnSpc>
              <a:defRPr sz="1467"/>
            </a:lvl3pPr>
            <a:lvl4pPr>
              <a:defRPr sz="1600"/>
            </a:lvl4pPr>
            <a:lvl5pPr marL="715415" indent="-353475">
              <a:lnSpc>
                <a:spcPct val="100000"/>
              </a:lnSpc>
              <a:defRPr sz="13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417" y="406862"/>
            <a:ext cx="3977216" cy="116140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3668065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5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11818"/>
            <a:ext cx="7279059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205E5B9-08E1-1F43-B4E5-E9F913D027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4299" y="1411818"/>
            <a:ext cx="4897701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948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Foto qu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11201"/>
            <a:ext cx="12192000" cy="54461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0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Foto vollforma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3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Titel + Foto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enbogen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1411817"/>
            <a:ext cx="12192001" cy="5446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29F2FF-BCA5-394F-B072-D8F1B151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406863"/>
            <a:ext cx="10033000" cy="5915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1" y="0"/>
            <a:ext cx="818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5856000" cy="11688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82275C-62C9-2940-B8FE-A5F1523AB816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48381"/>
            <a:ext cx="8040511" cy="58432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EB64A6D-7E18-4E79-A705-DE5D4E759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6834" y="6249465"/>
            <a:ext cx="5493343" cy="2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D444DE69-931F-4A41-A45E-1ACE19F49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667" y="6249465"/>
            <a:ext cx="2305051" cy="2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72F8F88-A86D-4C46-BAE5-29BAADE0B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07" y="6116321"/>
            <a:ext cx="960428" cy="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2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E9F2FC35-0648-4B8C-BA02-E458FABC0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19" y="2923709"/>
            <a:ext cx="2102959" cy="21029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517" y="3709302"/>
            <a:ext cx="5616000" cy="180031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E3CC8F7-623C-4CFC-B681-B8761208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10992333" cy="584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19" y="2923709"/>
            <a:ext cx="2102959" cy="21029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517" y="3709302"/>
            <a:ext cx="5616000" cy="180031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-1"/>
            <a:ext cx="12192001" cy="69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22" y="1482391"/>
            <a:ext cx="4889500" cy="269875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5002553" y="4921723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enbogen_Abschluss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/>
        </p:nvSpPr>
        <p:spPr>
          <a:xfrm>
            <a:off x="-2" y="0"/>
            <a:ext cx="12192001" cy="3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1348381"/>
            <a:ext cx="5856000" cy="11688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/>
        </p:nvSpPr>
        <p:spPr>
          <a:xfrm>
            <a:off x="719519" y="6129198"/>
            <a:ext cx="489599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err="1">
                <a:latin typeface="HTWBerlin Office" panose="02000000000000000000" pitchFamily="2" charset="0"/>
              </a:rPr>
              <a:t>www.htw-berlin.de</a:t>
            </a:r>
            <a:endParaRPr lang="de-DE" sz="2400">
              <a:latin typeface="HTWBerlin Office" panose="02000000000000000000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24" y="5124971"/>
            <a:ext cx="2678513" cy="1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285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 spc="50" baseline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4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60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08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usammenfassu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ihand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2" name="Freihand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3" name="Freihand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175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Foto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2507750"/>
            <a:ext cx="5616000" cy="819495"/>
          </a:xfrm>
        </p:spPr>
        <p:txBody>
          <a:bodyPr/>
          <a:lstStyle>
            <a:lvl1pPr marL="0" indent="0" algn="l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41335"/>
            <a:ext cx="5616000" cy="116310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5BD2579-D21F-0049-8834-9A86D5CAB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314313"/>
            <a:ext cx="1920000" cy="1122940"/>
          </a:xfrm>
          <a:prstGeom prst="rect">
            <a:avLst/>
          </a:prstGeom>
        </p:spPr>
      </p:pic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1551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90B71E-342E-0A47-8C5D-69F19A7694E6}"/>
              </a:ext>
            </a:extLst>
          </p:cNvPr>
          <p:cNvSpPr txBox="1"/>
          <p:nvPr/>
        </p:nvSpPr>
        <p:spPr>
          <a:xfrm>
            <a:off x="6057474" y="3744001"/>
            <a:ext cx="4695343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0"/>
              </a:lnSpc>
            </a:pPr>
            <a:endParaRPr lang="de-DE" sz="2400">
              <a:latin typeface="HTWBerlin Office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2114F-2251-469A-AF7A-2BAA547F05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3824817"/>
            <a:ext cx="5616000" cy="112294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 smtClean="0"/>
            </a:lvl1pPr>
            <a:lvl2pPr>
              <a:defRPr lang="de-DE" sz="2000" dirty="0"/>
            </a:lvl2pPr>
          </a:lstStyle>
          <a:p>
            <a:r>
              <a:rPr lang="de-DE" sz="2400" kern="120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Referent*in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16221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015866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9436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3" name="Freihand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4" name="Freihand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8" name="Freihand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9" name="Freihand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de-DE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de-DE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de-DE" sz="2000"/>
            </a:lvl3pPr>
            <a:lvl4pPr marL="1371600" indent="0">
              <a:spcBef>
                <a:spcPts val="1800"/>
              </a:spcBef>
              <a:buFont typeface="+mj-lt"/>
              <a:buNone/>
              <a:defRPr lang="de-DE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endParaRPr lang="de-DE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2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inhalt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80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inhalt und Tab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ihand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457200" indent="0">
              <a:spcBef>
                <a:spcPts val="1800"/>
              </a:spcBef>
              <a:buNone/>
              <a:defRPr lang="de-DE" sz="2000"/>
            </a:lvl2pPr>
            <a:lvl3pPr marL="914400" indent="0">
              <a:spcBef>
                <a:spcPts val="1800"/>
              </a:spcBef>
              <a:buNone/>
              <a:defRPr lang="de-DE" sz="2000"/>
            </a:lvl3pPr>
            <a:lvl4pPr marL="1371600" indent="0">
              <a:spcBef>
                <a:spcPts val="1800"/>
              </a:spcBef>
              <a:buNone/>
              <a:defRPr lang="de-DE" sz="2000"/>
            </a:lvl4pPr>
            <a:lvl5pPr marL="1828800" indent="0">
              <a:spcBef>
                <a:spcPts val="1800"/>
              </a:spcBef>
              <a:buNone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8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>
              <a:spcBef>
                <a:spcPts val="18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0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9" name="Tabellenplatzhalt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3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/>
            </a:p>
          </p:txBody>
        </p:sp>
      </p:grp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34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C114E-2497-BE40-306D-70B64302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15F03C-54F1-C1C5-890D-A814E87E0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E75EAF-AACB-9180-D9F2-AC96307B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B503F-4391-20EF-742D-BCB57A3A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F7AA92-59A8-639C-295B-C68B498D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361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2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5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853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18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911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24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53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441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829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748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342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34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1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29600"/>
            <a:ext cx="10032667" cy="4560000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26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1pPr>
            <a:lvl2pPr marL="182029" indent="-182029"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tabLst/>
              <a:defRPr lang="de-DE" sz="2667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13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algn="l" defTabSz="914377" rtl="0" eaLnBrk="1" latinLnBrk="0" hangingPunct="1">
              <a:buFont typeface="Arial" panose="020B0604020202020204" pitchFamily="34" charset="0"/>
              <a:defRPr lang="de-DE" sz="32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 algn="l" defTabSz="914377" rtl="0" eaLnBrk="1" latinLnBrk="0" hangingPunct="1">
              <a:lnSpc>
                <a:spcPct val="100000"/>
              </a:lnSpc>
              <a:buFont typeface="Arial" panose="020B0604020202020204" pitchFamily="34" charset="0"/>
              <a:defRPr lang="en-US" sz="2133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  <a:lvl6pPr>
              <a:lnSpc>
                <a:spcPct val="100000"/>
              </a:lnSpc>
              <a:defRPr/>
            </a:lvl6pPr>
          </a:lstStyle>
          <a:p>
            <a:pPr marL="0" marR="0" lvl="0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Mastertextformat bearbeiten</a:t>
            </a:r>
          </a:p>
          <a:p>
            <a:pPr marL="0" marR="0" lvl="1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7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Fünfte Ebene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8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169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896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495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613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790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e-DE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508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el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9" name="Tabellenplatzhalt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77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2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1432"/>
            <a:ext cx="4895517" cy="4560000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67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239178" indent="0">
              <a:lnSpc>
                <a:spcPct val="100000"/>
              </a:lnSpc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715415" indent="-239178">
              <a:lnSpc>
                <a:spcPct val="100000"/>
              </a:lnSpc>
              <a:defRPr sz="1467"/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6818" y="1331432"/>
            <a:ext cx="4895517" cy="4560000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lnSpc>
                <a:spcPct val="100000"/>
              </a:lnSpc>
              <a:defRPr sz="1867"/>
            </a:lvl2pPr>
            <a:lvl3pPr marL="239178" indent="0">
              <a:buNone/>
              <a:defRPr lang="de-DE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476237" indent="0">
              <a:buNone/>
              <a:defRPr lang="de-DE" sz="1467" kern="1200" noProof="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8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320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67" y="406863"/>
            <a:ext cx="10033000" cy="59150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31432"/>
            <a:ext cx="10032667" cy="45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6834" y="6249465"/>
            <a:ext cx="7313265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3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667" y="6249465"/>
            <a:ext cx="230505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EA85BA-5B54-674A-882E-91B4CCB68B6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67" y="6116321"/>
            <a:ext cx="960000" cy="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ts val="4533"/>
        </a:lnSpc>
        <a:spcBef>
          <a:spcPct val="0"/>
        </a:spcBef>
        <a:buNone/>
        <a:defRPr sz="4267" b="1" kern="1200">
          <a:solidFill>
            <a:schemeClr val="tx1"/>
          </a:solidFill>
          <a:latin typeface="HTWBerlin Office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3333"/>
        </a:lnSpc>
        <a:spcBef>
          <a:spcPts val="0"/>
        </a:spcBef>
        <a:spcAft>
          <a:spcPts val="733"/>
        </a:spcAft>
        <a:buFont typeface="Arial" panose="020B0604020202020204" pitchFamily="34" charset="0"/>
        <a:buNone/>
        <a:defRPr sz="2667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1pPr>
      <a:lvl2pPr marL="239178" indent="-239178" algn="l" defTabSz="914377" rtl="0" eaLnBrk="1" latinLnBrk="0" hangingPunct="1">
        <a:lnSpc>
          <a:spcPts val="3333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2pPr>
      <a:lvl3pPr marL="476239" indent="-237061" algn="l" defTabSz="914377" rtl="0" eaLnBrk="1" latinLnBrk="0" hangingPunct="1">
        <a:lnSpc>
          <a:spcPts val="2800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3pPr>
      <a:lvl4pPr marL="476239" indent="-237061" algn="l" defTabSz="914377" rtl="0" eaLnBrk="1" latinLnBrk="0" hangingPunct="1">
        <a:lnSpc>
          <a:spcPts val="2800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4pPr>
      <a:lvl5pPr marL="601118" indent="-239178" algn="l" defTabSz="914377" rtl="0" eaLnBrk="1" latinLnBrk="0" hangingPunct="1">
        <a:lnSpc>
          <a:spcPts val="2533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5pPr>
      <a:lvl6pPr marL="838179" indent="-237061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>
          <p15:clr>
            <a:srgbClr val="F26B43"/>
          </p15:clr>
        </p15:guide>
        <p15:guide id="2" pos="5080">
          <p15:clr>
            <a:srgbClr val="F26B43"/>
          </p15:clr>
        </p15:guide>
        <p15:guide id="3" pos="340">
          <p15:clr>
            <a:srgbClr val="F26B43"/>
          </p15:clr>
        </p15:guide>
        <p15:guide id="4" pos="3969">
          <p15:clr>
            <a:srgbClr val="F26B43"/>
          </p15:clr>
        </p15:guide>
        <p15:guide id="5" pos="3855">
          <p15:clr>
            <a:srgbClr val="F26B43"/>
          </p15:clr>
        </p15:guide>
        <p15:guide id="6" pos="1429">
          <p15:clr>
            <a:srgbClr val="F26B43"/>
          </p15:clr>
        </p15:guide>
        <p15:guide id="7" pos="1542">
          <p15:clr>
            <a:srgbClr val="F26B43"/>
          </p15:clr>
        </p15:guide>
        <p15:guide id="8" pos="5534">
          <p15:clr>
            <a:srgbClr val="F26B43"/>
          </p15:clr>
        </p15:guide>
        <p15:guide id="9" orient="horz" pos="667">
          <p15:clr>
            <a:srgbClr val="F26B43"/>
          </p15:clr>
        </p15:guide>
        <p15:guide id="10" orient="horz" pos="2777">
          <p15:clr>
            <a:srgbClr val="F26B43"/>
          </p15:clr>
        </p15:guide>
        <p15:guide id="11" orient="horz" pos="3026">
          <p15:clr>
            <a:srgbClr val="F26B43"/>
          </p15:clr>
        </p15:guide>
        <p15:guide id="12" pos="2653">
          <p15:clr>
            <a:srgbClr val="F26B43"/>
          </p15:clr>
        </p15:guide>
        <p15:guide id="13" pos="27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935" y="5806670"/>
            <a:ext cx="1267463" cy="8956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67" y="406863"/>
            <a:ext cx="10033000" cy="59150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31432"/>
            <a:ext cx="10032667" cy="45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6834" y="6249465"/>
            <a:ext cx="7313265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3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667" y="6249465"/>
            <a:ext cx="230505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ts val="4533"/>
        </a:lnSpc>
        <a:spcBef>
          <a:spcPct val="0"/>
        </a:spcBef>
        <a:buNone/>
        <a:defRPr sz="4267" b="1" kern="1200">
          <a:solidFill>
            <a:schemeClr val="tx1"/>
          </a:solidFill>
          <a:latin typeface="HTWBerlin Office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3333"/>
        </a:lnSpc>
        <a:spcBef>
          <a:spcPts val="0"/>
        </a:spcBef>
        <a:spcAft>
          <a:spcPts val="733"/>
        </a:spcAft>
        <a:buFont typeface="Arial" panose="020B0604020202020204" pitchFamily="34" charset="0"/>
        <a:buNone/>
        <a:defRPr sz="2667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1pPr>
      <a:lvl2pPr marL="239178" indent="-239178" algn="l" defTabSz="914377" rtl="0" eaLnBrk="1" latinLnBrk="0" hangingPunct="1">
        <a:lnSpc>
          <a:spcPts val="3333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2pPr>
      <a:lvl3pPr marL="476239" indent="-237061" algn="l" defTabSz="914377" rtl="0" eaLnBrk="1" latinLnBrk="0" hangingPunct="1">
        <a:lnSpc>
          <a:spcPts val="2800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3pPr>
      <a:lvl4pPr marL="476239" indent="-237061" algn="l" defTabSz="914377" rtl="0" eaLnBrk="1" latinLnBrk="0" hangingPunct="1">
        <a:lnSpc>
          <a:spcPts val="2800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4pPr>
      <a:lvl5pPr marL="601118" indent="-239178" algn="l" defTabSz="914377" rtl="0" eaLnBrk="1" latinLnBrk="0" hangingPunct="1">
        <a:lnSpc>
          <a:spcPts val="2533"/>
        </a:lnSpc>
        <a:spcBef>
          <a:spcPts val="0"/>
        </a:spcBef>
        <a:spcAft>
          <a:spcPts val="733"/>
        </a:spcAft>
        <a:buClr>
          <a:schemeClr val="accent1"/>
        </a:buClr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5pPr>
      <a:lvl6pPr marL="838179" indent="-237061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>
          <p15:clr>
            <a:srgbClr val="F26B43"/>
          </p15:clr>
        </p15:guide>
        <p15:guide id="2" pos="5080">
          <p15:clr>
            <a:srgbClr val="F26B43"/>
          </p15:clr>
        </p15:guide>
        <p15:guide id="3" pos="340">
          <p15:clr>
            <a:srgbClr val="F26B43"/>
          </p15:clr>
        </p15:guide>
        <p15:guide id="4" pos="3969">
          <p15:clr>
            <a:srgbClr val="F26B43"/>
          </p15:clr>
        </p15:guide>
        <p15:guide id="5" pos="3855">
          <p15:clr>
            <a:srgbClr val="F26B43"/>
          </p15:clr>
        </p15:guide>
        <p15:guide id="6" pos="1429">
          <p15:clr>
            <a:srgbClr val="F26B43"/>
          </p15:clr>
        </p15:guide>
        <p15:guide id="7" pos="1542">
          <p15:clr>
            <a:srgbClr val="F26B43"/>
          </p15:clr>
        </p15:guide>
        <p15:guide id="8" pos="5534">
          <p15:clr>
            <a:srgbClr val="F26B43"/>
          </p15:clr>
        </p15:guide>
        <p15:guide id="9" orient="horz" pos="667">
          <p15:clr>
            <a:srgbClr val="F26B43"/>
          </p15:clr>
        </p15:guide>
        <p15:guide id="10" orient="horz" pos="2777">
          <p15:clr>
            <a:srgbClr val="F26B43"/>
          </p15:clr>
        </p15:guide>
        <p15:guide id="11" orient="horz" pos="3026">
          <p15:clr>
            <a:srgbClr val="F26B43"/>
          </p15:clr>
        </p15:guide>
        <p15:guide id="12" pos="2653">
          <p15:clr>
            <a:srgbClr val="F26B43"/>
          </p15:clr>
        </p15:guide>
        <p15:guide id="13" pos="27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de-DE">
              <a:latin typeface="+mn-lt"/>
            </a:endParaRPr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87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de-DE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de-DE">
          <a:solidFill>
            <a:schemeClr val="tx2"/>
          </a:solidFill>
        </a:defRPr>
      </a:lvl2pPr>
      <a:lvl3pPr eaLnBrk="1" hangingPunct="1">
        <a:defRPr lang="de-DE">
          <a:solidFill>
            <a:schemeClr val="tx2"/>
          </a:solidFill>
        </a:defRPr>
      </a:lvl3pPr>
      <a:lvl4pPr eaLnBrk="1" hangingPunct="1">
        <a:defRPr lang="de-DE">
          <a:solidFill>
            <a:schemeClr val="tx2"/>
          </a:solidFill>
        </a:defRPr>
      </a:lvl4pPr>
      <a:lvl5pPr eaLnBrk="1" hangingPunct="1">
        <a:defRPr lang="de-DE">
          <a:solidFill>
            <a:schemeClr val="tx2"/>
          </a:solidFill>
        </a:defRPr>
      </a:lvl5pPr>
      <a:lvl6pPr eaLnBrk="1" hangingPunct="1">
        <a:defRPr lang="de-DE">
          <a:solidFill>
            <a:schemeClr val="tx2"/>
          </a:solidFill>
        </a:defRPr>
      </a:lvl6pPr>
      <a:lvl7pPr eaLnBrk="1" hangingPunct="1">
        <a:defRPr lang="de-DE">
          <a:solidFill>
            <a:schemeClr val="tx2"/>
          </a:solidFill>
        </a:defRPr>
      </a:lvl7pPr>
      <a:lvl8pPr eaLnBrk="1" hangingPunct="1">
        <a:defRPr lang="de-DE">
          <a:solidFill>
            <a:schemeClr val="tx2"/>
          </a:solidFill>
        </a:defRPr>
      </a:lvl8pPr>
      <a:lvl9pPr eaLnBrk="1" hangingPunct="1">
        <a:defRPr lang="de-DE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D4F01F-F20A-455A-9D25-DFB66A871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39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11530657_2" TargetMode="External"/><Relationship Id="rId2" Type="http://schemas.openxmlformats.org/officeDocument/2006/relationships/hyperlink" Target="https://doi.org/10.1007/978-3-642-25796-4_2" TargetMode="External"/><Relationship Id="rId1" Type="http://schemas.openxmlformats.org/officeDocument/2006/relationships/slideLayout" Target="../slideLayouts/slideLayout86.xml"/><Relationship Id="rId5" Type="http://schemas.openxmlformats.org/officeDocument/2006/relationships/hyperlink" Target="https://doi.org/10.1007/s00287-003-0362-9" TargetMode="External"/><Relationship Id="rId4" Type="http://schemas.openxmlformats.org/officeDocument/2006/relationships/hyperlink" Target="https://doi.org/10.1007/978-3-642-03514-2_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figure/Chord-achieved-P2P-overlay-network-topology_fig3_335704545" TargetMode="Externa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56A9A-96A1-8640-704A-28CFADA5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 anchor="b">
            <a:normAutofit/>
          </a:bodyPr>
          <a:lstStyle/>
          <a:p>
            <a:r>
              <a:rPr lang="de-DE">
                <a:latin typeface="Arial"/>
                <a:cs typeface="Arial"/>
              </a:rPr>
              <a:t>Verteilte Systeme – P2P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– Tic </a:t>
            </a:r>
            <a:r>
              <a:rPr lang="de-DE" err="1">
                <a:latin typeface="Arial"/>
                <a:cs typeface="Arial"/>
              </a:rPr>
              <a:t>Tac</a:t>
            </a:r>
            <a:r>
              <a:rPr lang="de-DE">
                <a:latin typeface="Arial"/>
                <a:cs typeface="Arial"/>
              </a:rPr>
              <a:t> Toe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0E9E17-B4A8-7181-D42E-EE1B44FBB7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161" y="3635469"/>
            <a:ext cx="5198269" cy="2192677"/>
          </a:xfrm>
        </p:spPr>
        <p:txBody>
          <a:bodyPr>
            <a:normAutofit/>
          </a:bodyPr>
          <a:lstStyle/>
          <a:p>
            <a:r>
              <a:rPr lang="de-DE">
                <a:latin typeface="Arial"/>
                <a:cs typeface="Arial"/>
              </a:rPr>
              <a:t>Dozentin: Prof. Dr. Schmidt</a:t>
            </a:r>
          </a:p>
          <a:p>
            <a:endParaRPr lang="de-DE">
              <a:latin typeface="Arial"/>
              <a:cs typeface="Arial"/>
            </a:endParaRPr>
          </a:p>
          <a:p>
            <a:r>
              <a:rPr lang="de-DE">
                <a:latin typeface="Arial"/>
                <a:cs typeface="Arial"/>
              </a:rPr>
              <a:t>Gruppe 6: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Marten Klewer (596634)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Sascha Pokral (596833)</a:t>
            </a:r>
          </a:p>
        </p:txBody>
      </p:sp>
    </p:spTree>
    <p:extLst>
      <p:ext uri="{BB962C8B-B14F-4D97-AF65-F5344CB8AC3E}">
        <p14:creationId xmlns:p14="http://schemas.microsoft.com/office/powerpoint/2010/main" val="27340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194EF-C9B0-E215-9513-A740AE286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7A0A5-5EAB-14FC-D930-75A5A5AA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Vorteile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7B0B15-EB56-1A28-FC1A-5B95D89F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24" name="Textfeld 923">
            <a:extLst>
              <a:ext uri="{FF2B5EF4-FFF2-40B4-BE49-F238E27FC236}">
                <a16:creationId xmlns:a16="http://schemas.microsoft.com/office/drawing/2014/main" id="{AB93195D-DEDB-7D32-2379-230341569828}"/>
              </a:ext>
            </a:extLst>
          </p:cNvPr>
          <p:cNvSpPr txBox="1"/>
          <p:nvPr/>
        </p:nvSpPr>
        <p:spPr>
          <a:xfrm>
            <a:off x="585192" y="4862175"/>
            <a:ext cx="296635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Skalierbarkeit und Lastenverteilung</a:t>
            </a:r>
          </a:p>
        </p:txBody>
      </p:sp>
      <p:pic>
        <p:nvPicPr>
          <p:cNvPr id="31" name="Grafik 30" descr="Aufwärtstrend mit einfarbiger Füllung">
            <a:extLst>
              <a:ext uri="{FF2B5EF4-FFF2-40B4-BE49-F238E27FC236}">
                <a16:creationId xmlns:a16="http://schemas.microsoft.com/office/drawing/2014/main" id="{17224C21-8BAE-3DAC-B11C-C17DDC0234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9914" y="1536525"/>
            <a:ext cx="1781437" cy="1770659"/>
          </a:xfrm>
          <a:prstGeom prst="rect">
            <a:avLst/>
          </a:prstGeom>
        </p:spPr>
      </p:pic>
      <p:pic>
        <p:nvPicPr>
          <p:cNvPr id="32" name="Grafik 31" descr="Verbindungen mit einfarbiger Füllung">
            <a:extLst>
              <a:ext uri="{FF2B5EF4-FFF2-40B4-BE49-F238E27FC236}">
                <a16:creationId xmlns:a16="http://schemas.microsoft.com/office/drawing/2014/main" id="{D0B31DF2-2386-CA88-F152-7252A8D9E8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1594" y="1504777"/>
            <a:ext cx="3519320" cy="3516663"/>
          </a:xfrm>
          <a:prstGeom prst="rect">
            <a:avLst/>
          </a:prstGeom>
        </p:spPr>
      </p:pic>
      <p:pic>
        <p:nvPicPr>
          <p:cNvPr id="5" name="Grafik 4" descr="Schlechte Sicht mit einfarbiger Füllung">
            <a:extLst>
              <a:ext uri="{FF2B5EF4-FFF2-40B4-BE49-F238E27FC236}">
                <a16:creationId xmlns:a16="http://schemas.microsoft.com/office/drawing/2014/main" id="{4C6DAB0E-F14C-B879-6254-18B735FC18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5412" y="1544332"/>
            <a:ext cx="3511550" cy="3518447"/>
          </a:xfrm>
          <a:prstGeom prst="rect">
            <a:avLst/>
          </a:prstGeom>
        </p:spPr>
      </p:pic>
      <p:pic>
        <p:nvPicPr>
          <p:cNvPr id="6" name="Grafik 5" descr="Messgerät mit einfarbiger Füllung">
            <a:extLst>
              <a:ext uri="{FF2B5EF4-FFF2-40B4-BE49-F238E27FC236}">
                <a16:creationId xmlns:a16="http://schemas.microsoft.com/office/drawing/2014/main" id="{5D2E6AE0-2C78-08B8-13EE-92279FE128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400" y="3308350"/>
            <a:ext cx="1784350" cy="17716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6A9EA4-1A6A-DFF7-D2F1-4C5CFAF65FB4}"/>
              </a:ext>
            </a:extLst>
          </p:cNvPr>
          <p:cNvSpPr txBox="1"/>
          <p:nvPr/>
        </p:nvSpPr>
        <p:spPr>
          <a:xfrm>
            <a:off x="5242462" y="4863989"/>
            <a:ext cx="171449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Resilienz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940C9E-EBA7-3B98-62D6-C71B8475472E}"/>
              </a:ext>
            </a:extLst>
          </p:cNvPr>
          <p:cNvSpPr txBox="1"/>
          <p:nvPr/>
        </p:nvSpPr>
        <p:spPr>
          <a:xfrm>
            <a:off x="8761269" y="4868525"/>
            <a:ext cx="261982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Unabhängigkeit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D74873-7DB6-25E0-51ED-60DCC18336A5}"/>
              </a:ext>
            </a:extLst>
          </p:cNvPr>
          <p:cNvSpPr txBox="1"/>
          <p:nvPr/>
        </p:nvSpPr>
        <p:spPr>
          <a:xfrm>
            <a:off x="4865482" y="6547456"/>
            <a:ext cx="246047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[B2] OneDrive-Piktogramme</a:t>
            </a:r>
          </a:p>
        </p:txBody>
      </p:sp>
    </p:spTree>
    <p:extLst>
      <p:ext uri="{BB962C8B-B14F-4D97-AF65-F5344CB8AC3E}">
        <p14:creationId xmlns:p14="http://schemas.microsoft.com/office/powerpoint/2010/main" val="332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2DD7-36AD-0181-1A5F-CB2F091F6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9088-4571-99B9-B6C7-30804E85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Herausforderungen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A459A6-BC6B-E58C-EF1A-BEA12806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1" name="Grafik 30" descr="Datenbank mit einfarbiger Füllung">
            <a:extLst>
              <a:ext uri="{FF2B5EF4-FFF2-40B4-BE49-F238E27FC236}">
                <a16:creationId xmlns:a16="http://schemas.microsoft.com/office/drawing/2014/main" id="{B036F332-8307-E2AE-F359-16B41A61F5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6929" y="2174846"/>
            <a:ext cx="2337313" cy="2330323"/>
          </a:xfrm>
          <a:prstGeom prst="rect">
            <a:avLst/>
          </a:prstGeom>
        </p:spPr>
      </p:pic>
      <p:pic>
        <p:nvPicPr>
          <p:cNvPr id="32" name="Grafik 31" descr="Übertragen mit einfarbiger Füllung">
            <a:extLst>
              <a:ext uri="{FF2B5EF4-FFF2-40B4-BE49-F238E27FC236}">
                <a16:creationId xmlns:a16="http://schemas.microsoft.com/office/drawing/2014/main" id="{B6B77EC6-FA54-E9C8-08DD-7F2BB39B63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1864" y="2174845"/>
            <a:ext cx="2337314" cy="2330323"/>
          </a:xfrm>
          <a:prstGeom prst="rect">
            <a:avLst/>
          </a:prstGeom>
        </p:spPr>
      </p:pic>
      <p:pic>
        <p:nvPicPr>
          <p:cNvPr id="33" name="Grafik 32" descr="Gehirn mit einfarbiger Füllung">
            <a:extLst>
              <a:ext uri="{FF2B5EF4-FFF2-40B4-BE49-F238E27FC236}">
                <a16:creationId xmlns:a16="http://schemas.microsoft.com/office/drawing/2014/main" id="{83048671-3EC0-DB7E-2671-9AEBC28636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6869" y="2170652"/>
            <a:ext cx="2337313" cy="2337312"/>
          </a:xfrm>
          <a:prstGeom prst="rect">
            <a:avLst/>
          </a:prstGeom>
        </p:spPr>
      </p:pic>
      <p:pic>
        <p:nvPicPr>
          <p:cNvPr id="35" name="Grafik 34" descr="Ausrufezeichen mit einfarbiger Füllung">
            <a:extLst>
              <a:ext uri="{FF2B5EF4-FFF2-40B4-BE49-F238E27FC236}">
                <a16:creationId xmlns:a16="http://schemas.microsoft.com/office/drawing/2014/main" id="{17EE9657-8792-DA6E-BFC1-531E0B61AA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800" y="2174847"/>
            <a:ext cx="2337313" cy="2330321"/>
          </a:xfrm>
          <a:prstGeom prst="rect">
            <a:avLst/>
          </a:prstGeom>
        </p:spPr>
      </p:pic>
      <p:pic>
        <p:nvPicPr>
          <p:cNvPr id="36" name="Grafik 35" descr="Fragen mit einfarbiger Füllung">
            <a:extLst>
              <a:ext uri="{FF2B5EF4-FFF2-40B4-BE49-F238E27FC236}">
                <a16:creationId xmlns:a16="http://schemas.microsoft.com/office/drawing/2014/main" id="{DF942BC5-C4E0-4FA5-80DF-19D999C343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211735" y="2174847"/>
            <a:ext cx="2337313" cy="2330322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A538B67-2C86-D146-8C21-8813E5028A02}"/>
              </a:ext>
            </a:extLst>
          </p:cNvPr>
          <p:cNvSpPr txBox="1"/>
          <p:nvPr/>
        </p:nvSpPr>
        <p:spPr>
          <a:xfrm>
            <a:off x="390249" y="4617496"/>
            <a:ext cx="197085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Konsistenz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05342C3-D1AC-2AC6-0FC9-4DDC85B15BF0}"/>
              </a:ext>
            </a:extLst>
          </p:cNvPr>
          <p:cNvSpPr txBox="1"/>
          <p:nvPr/>
        </p:nvSpPr>
        <p:spPr>
          <a:xfrm>
            <a:off x="2384498" y="4608841"/>
            <a:ext cx="26566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Synchronisation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FAE6649-7F54-34F4-9F05-E5C561EEE32C}"/>
              </a:ext>
            </a:extLst>
          </p:cNvPr>
          <p:cNvSpPr txBox="1"/>
          <p:nvPr/>
        </p:nvSpPr>
        <p:spPr>
          <a:xfrm>
            <a:off x="9816212" y="4607177"/>
            <a:ext cx="207192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Komplexität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5B995E8-8E92-BCDB-6F2B-DCCA242D1197}"/>
              </a:ext>
            </a:extLst>
          </p:cNvPr>
          <p:cNvSpPr txBox="1"/>
          <p:nvPr/>
        </p:nvSpPr>
        <p:spPr>
          <a:xfrm>
            <a:off x="5262387" y="4606045"/>
            <a:ext cx="155627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Ausfälle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DE2C4A0-A802-19AB-E4F8-34744D9D4C5F}"/>
              </a:ext>
            </a:extLst>
          </p:cNvPr>
          <p:cNvSpPr txBox="1"/>
          <p:nvPr/>
        </p:nvSpPr>
        <p:spPr>
          <a:xfrm>
            <a:off x="7477948" y="4620293"/>
            <a:ext cx="18034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Vertrauen​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FC019AD-7A2F-F989-4AA5-D11C7F97A924}"/>
              </a:ext>
            </a:extLst>
          </p:cNvPr>
          <p:cNvSpPr txBox="1"/>
          <p:nvPr/>
        </p:nvSpPr>
        <p:spPr>
          <a:xfrm>
            <a:off x="4865482" y="6547456"/>
            <a:ext cx="246047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[B2] OneDrive-Piktogramme</a:t>
            </a:r>
          </a:p>
        </p:txBody>
      </p:sp>
    </p:spTree>
    <p:extLst>
      <p:ext uri="{BB962C8B-B14F-4D97-AF65-F5344CB8AC3E}">
        <p14:creationId xmlns:p14="http://schemas.microsoft.com/office/powerpoint/2010/main" val="14800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9BA15F-650E-4DE6-FF77-0985BE9A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/>
                <a:cs typeface="Arial"/>
              </a:rPr>
              <a:t>Übergang zum Spiel</a:t>
            </a:r>
          </a:p>
        </p:txBody>
      </p:sp>
    </p:spTree>
    <p:extLst>
      <p:ext uri="{BB962C8B-B14F-4D97-AF65-F5344CB8AC3E}">
        <p14:creationId xmlns:p14="http://schemas.microsoft.com/office/powerpoint/2010/main" val="193361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>
            <a:extLst>
              <a:ext uri="{FF2B5EF4-FFF2-40B4-BE49-F238E27FC236}">
                <a16:creationId xmlns:a16="http://schemas.microsoft.com/office/drawing/2014/main" id="{B662C6E8-F2FD-A170-F2BF-FDE0BCE65869}"/>
              </a:ext>
            </a:extLst>
          </p:cNvPr>
          <p:cNvSpPr/>
          <p:nvPr/>
        </p:nvSpPr>
        <p:spPr>
          <a:xfrm>
            <a:off x="509964" y="2576568"/>
            <a:ext cx="3715520" cy="4170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B58B92-6C7C-5DF5-2131-F451E716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Spielablauf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637EF93-DDC3-00E4-817D-7FED9629F372}"/>
              </a:ext>
            </a:extLst>
          </p:cNvPr>
          <p:cNvSpPr/>
          <p:nvPr/>
        </p:nvSpPr>
        <p:spPr>
          <a:xfrm>
            <a:off x="2006723" y="2850777"/>
            <a:ext cx="417894" cy="3930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BD89CB4-75C7-D89C-0D8C-3F2F3812CC24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2215670" y="3243845"/>
            <a:ext cx="0" cy="579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46D300D-C847-7661-CAD6-ADFD09589894}"/>
              </a:ext>
            </a:extLst>
          </p:cNvPr>
          <p:cNvCxnSpPr>
            <a:cxnSpLocks/>
          </p:cNvCxnSpPr>
          <p:nvPr/>
        </p:nvCxnSpPr>
        <p:spPr>
          <a:xfrm flipH="1">
            <a:off x="2224461" y="3315528"/>
            <a:ext cx="286526" cy="287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CE32803-3226-58E9-BC8D-73FD84B651F9}"/>
              </a:ext>
            </a:extLst>
          </p:cNvPr>
          <p:cNvCxnSpPr>
            <a:cxnSpLocks/>
          </p:cNvCxnSpPr>
          <p:nvPr/>
        </p:nvCxnSpPr>
        <p:spPr>
          <a:xfrm rot="5400000" flipH="1">
            <a:off x="1928798" y="3315184"/>
            <a:ext cx="286526" cy="287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CA1CA0C-BC8B-ACFE-8819-B35F0D342A46}"/>
              </a:ext>
            </a:extLst>
          </p:cNvPr>
          <p:cNvCxnSpPr>
            <a:cxnSpLocks/>
          </p:cNvCxnSpPr>
          <p:nvPr/>
        </p:nvCxnSpPr>
        <p:spPr>
          <a:xfrm flipH="1">
            <a:off x="2006723" y="3810172"/>
            <a:ext cx="208946" cy="285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C5B8A041-5C5A-B270-ADF6-AEB52D09E350}"/>
              </a:ext>
            </a:extLst>
          </p:cNvPr>
          <p:cNvSpPr/>
          <p:nvPr/>
        </p:nvSpPr>
        <p:spPr>
          <a:xfrm>
            <a:off x="1750537" y="4067542"/>
            <a:ext cx="256185" cy="56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7081006-7E3A-9A52-6FEF-607E1045A77E}"/>
              </a:ext>
            </a:extLst>
          </p:cNvPr>
          <p:cNvCxnSpPr>
            <a:cxnSpLocks/>
          </p:cNvCxnSpPr>
          <p:nvPr/>
        </p:nvCxnSpPr>
        <p:spPr>
          <a:xfrm>
            <a:off x="2215671" y="3816637"/>
            <a:ext cx="208946" cy="285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F56358C6-45CE-CAB6-7FA7-FB54E180291C}"/>
              </a:ext>
            </a:extLst>
          </p:cNvPr>
          <p:cNvSpPr/>
          <p:nvPr/>
        </p:nvSpPr>
        <p:spPr>
          <a:xfrm flipH="1">
            <a:off x="2424617" y="4067541"/>
            <a:ext cx="256185" cy="56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FFFE61B-97C8-E583-A39A-BC82C594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13" y="4738631"/>
            <a:ext cx="2217495" cy="2000318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546E4DA1-7F7C-2B34-22C6-F13C825092FF}"/>
              </a:ext>
            </a:extLst>
          </p:cNvPr>
          <p:cNvSpPr txBox="1"/>
          <p:nvPr/>
        </p:nvSpPr>
        <p:spPr>
          <a:xfrm>
            <a:off x="509964" y="2230680"/>
            <a:ext cx="223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Client 1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A1AE885-9386-6438-F827-F5A2B653B174}"/>
              </a:ext>
            </a:extLst>
          </p:cNvPr>
          <p:cNvSpPr/>
          <p:nvPr/>
        </p:nvSpPr>
        <p:spPr>
          <a:xfrm>
            <a:off x="7896175" y="2576568"/>
            <a:ext cx="3715520" cy="4170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D869902-C8DB-F633-6DEA-645A6D2D6B12}"/>
              </a:ext>
            </a:extLst>
          </p:cNvPr>
          <p:cNvSpPr/>
          <p:nvPr/>
        </p:nvSpPr>
        <p:spPr>
          <a:xfrm>
            <a:off x="9392934" y="2850777"/>
            <a:ext cx="417894" cy="3930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63719FD-126E-3FFA-6F95-6354B269B6E2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9601881" y="3243845"/>
            <a:ext cx="0" cy="579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FDE978BB-8388-BF6D-2218-514D4B85E031}"/>
              </a:ext>
            </a:extLst>
          </p:cNvPr>
          <p:cNvCxnSpPr>
            <a:cxnSpLocks/>
          </p:cNvCxnSpPr>
          <p:nvPr/>
        </p:nvCxnSpPr>
        <p:spPr>
          <a:xfrm flipH="1">
            <a:off x="9610672" y="3315528"/>
            <a:ext cx="286526" cy="287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E90A4C51-D088-A9B0-0CFF-1D48F8FEEAD4}"/>
              </a:ext>
            </a:extLst>
          </p:cNvPr>
          <p:cNvCxnSpPr>
            <a:cxnSpLocks/>
          </p:cNvCxnSpPr>
          <p:nvPr/>
        </p:nvCxnSpPr>
        <p:spPr>
          <a:xfrm rot="5400000" flipH="1">
            <a:off x="9315009" y="3315184"/>
            <a:ext cx="286526" cy="287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066FDEDA-B5E8-3D93-0774-103001EF28A8}"/>
              </a:ext>
            </a:extLst>
          </p:cNvPr>
          <p:cNvCxnSpPr>
            <a:cxnSpLocks/>
          </p:cNvCxnSpPr>
          <p:nvPr/>
        </p:nvCxnSpPr>
        <p:spPr>
          <a:xfrm flipH="1">
            <a:off x="9392934" y="3810172"/>
            <a:ext cx="208946" cy="285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CDDF979A-FCAA-577B-7B06-CB02DBD56A11}"/>
              </a:ext>
            </a:extLst>
          </p:cNvPr>
          <p:cNvSpPr/>
          <p:nvPr/>
        </p:nvSpPr>
        <p:spPr>
          <a:xfrm>
            <a:off x="9136748" y="4067542"/>
            <a:ext cx="256185" cy="56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DFBB680F-B214-12EA-4148-B7DFA21549C4}"/>
              </a:ext>
            </a:extLst>
          </p:cNvPr>
          <p:cNvCxnSpPr>
            <a:cxnSpLocks/>
          </p:cNvCxnSpPr>
          <p:nvPr/>
        </p:nvCxnSpPr>
        <p:spPr>
          <a:xfrm>
            <a:off x="9601882" y="3816637"/>
            <a:ext cx="208946" cy="285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A61FED5A-010E-82DE-EEF0-55F54912FC68}"/>
              </a:ext>
            </a:extLst>
          </p:cNvPr>
          <p:cNvSpPr/>
          <p:nvPr/>
        </p:nvSpPr>
        <p:spPr>
          <a:xfrm flipH="1">
            <a:off x="9810828" y="4067541"/>
            <a:ext cx="256185" cy="56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166ED0B-074D-194C-F601-36DBDC64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24" y="4738631"/>
            <a:ext cx="2217495" cy="2000318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336199CF-A268-432C-F54A-7794FB1145CB}"/>
              </a:ext>
            </a:extLst>
          </p:cNvPr>
          <p:cNvSpPr txBox="1"/>
          <p:nvPr/>
        </p:nvSpPr>
        <p:spPr>
          <a:xfrm>
            <a:off x="7896175" y="2230680"/>
            <a:ext cx="223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Client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2E5631-BCD1-C68D-027E-D2AB6A7B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0D9084-5173-BE90-093E-5A58631AD094}"/>
              </a:ext>
            </a:extLst>
          </p:cNvPr>
          <p:cNvSpPr txBox="1"/>
          <p:nvPr/>
        </p:nvSpPr>
        <p:spPr>
          <a:xfrm>
            <a:off x="5145216" y="6493039"/>
            <a:ext cx="167347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21032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20" grpId="0" animBg="1"/>
      <p:bldP spid="23" grpId="0" animBg="1"/>
      <p:bldP spid="51" grpId="0"/>
      <p:bldP spid="52" grpId="0" animBg="1"/>
      <p:bldP spid="53" grpId="0" animBg="1"/>
      <p:bldP spid="58" grpId="0" animBg="1"/>
      <p:bldP spid="60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E5D7-613A-9198-E774-D11AE439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15EE5-D04D-611D-5E0D-4A83F44A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 P2P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7CC214-F7C8-B7B8-6A5E-88C98CB008C6}"/>
              </a:ext>
            </a:extLst>
          </p:cNvPr>
          <p:cNvSpPr txBox="1"/>
          <p:nvPr/>
        </p:nvSpPr>
        <p:spPr>
          <a:xfrm>
            <a:off x="478506" y="1013701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P2P-Eigenschaften nach R. Steinmetz und K. Wehrle: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373637-68DC-8ECD-30E0-D22570783FB0}"/>
              </a:ext>
            </a:extLst>
          </p:cNvPr>
          <p:cNvSpPr txBox="1"/>
          <p:nvPr/>
        </p:nvSpPr>
        <p:spPr>
          <a:xfrm>
            <a:off x="478506" y="1528392"/>
            <a:ext cx="1097279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Laut R. Steinmetz und K. Wehrle: „oftmals nur im Idealfall alle Eigenschaften gleichzeitig zutreffen“ </a:t>
            </a:r>
            <a:br>
              <a:rPr lang="de-DE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, S. 52]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407793-D17E-BE7A-4E4E-53B2B776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622" y="6494857"/>
            <a:ext cx="753545" cy="365125"/>
          </a:xfrm>
          <a:ln>
            <a:noFill/>
          </a:ln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de-DE" sz="12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44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094CF-68D1-CFF7-4B46-38C8199F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C7F3A-D880-68BB-0AF8-4FCB3E8E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  <a:ln>
            <a:noFill/>
          </a:ln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 P2P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867AAD-0B91-78BA-1AC8-FF5D09A6233E}"/>
              </a:ext>
            </a:extLst>
          </p:cNvPr>
          <p:cNvSpPr txBox="1"/>
          <p:nvPr/>
        </p:nvSpPr>
        <p:spPr>
          <a:xfrm>
            <a:off x="478507" y="2832403"/>
            <a:ext cx="714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Typische P2P-Charakteristika (vgl. [4, S. 52f.]):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Gleichberechtigung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Peer = Server- und Client-Rolle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Dezentral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A74815-405B-CFC8-44BB-8495B2750EFE}"/>
              </a:ext>
            </a:extLst>
          </p:cNvPr>
          <p:cNvSpPr txBox="1"/>
          <p:nvPr/>
        </p:nvSpPr>
        <p:spPr>
          <a:xfrm>
            <a:off x="478506" y="1013701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P2P-Eigenschaften nach R. Steinmetz und K. Wehrle: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8008E1-4C4C-6D46-F497-00A54B2EC32A}"/>
              </a:ext>
            </a:extLst>
          </p:cNvPr>
          <p:cNvSpPr txBox="1"/>
          <p:nvPr/>
        </p:nvSpPr>
        <p:spPr>
          <a:xfrm>
            <a:off x="478506" y="1528392"/>
            <a:ext cx="1097279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Laut R. Steinmetz und K. Wehrle: „oftmals nur im Idealfall alle Eigenschaften gleichzeitig zutreffen“ </a:t>
            </a:r>
            <a:br>
              <a:rPr lang="de-DE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[4, S. 52]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0FFEE5-5B80-A2C8-F0AC-0674416ABE53}"/>
              </a:ext>
            </a:extLst>
          </p:cNvPr>
          <p:cNvSpPr txBox="1"/>
          <p:nvPr/>
        </p:nvSpPr>
        <p:spPr>
          <a:xfrm>
            <a:off x="478506" y="4493276"/>
            <a:ext cx="609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Nicht-typisch (vgl. [4, S. 52f.]):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Kein Overlay (kein eigener Adressraum) – kein Peer-Discovery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Keine Teilung von Ressourcen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Skaliert nicht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384DB1-2553-6315-CE89-8FA85541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0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72FB-1A43-DF5B-086A-D833679BD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03CF9-051E-412D-B40B-10968F95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Vorteile P2P bei verteilten Spielen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7D9B2C-FD21-1AB2-C994-3CFECDF7C1DB}"/>
              </a:ext>
            </a:extLst>
          </p:cNvPr>
          <p:cNvSpPr txBox="1"/>
          <p:nvPr/>
        </p:nvSpPr>
        <p:spPr>
          <a:xfrm>
            <a:off x="1427460" y="1361561"/>
            <a:ext cx="804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Arial"/>
                <a:cs typeface="Arial"/>
              </a:rPr>
              <a:t>1. Kein Single Point of </a:t>
            </a:r>
            <a:r>
              <a:rPr lang="de-DE" sz="3200" err="1">
                <a:solidFill>
                  <a:schemeClr val="bg1"/>
                </a:solidFill>
                <a:latin typeface="Arial"/>
                <a:cs typeface="Arial"/>
              </a:rPr>
              <a:t>Failure</a:t>
            </a:r>
            <a:endParaRPr lang="de-DE" sz="3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Verbotsymbol 6">
            <a:extLst>
              <a:ext uri="{FF2B5EF4-FFF2-40B4-BE49-F238E27FC236}">
                <a16:creationId xmlns:a16="http://schemas.microsoft.com/office/drawing/2014/main" id="{853D95C5-BB5F-B874-1ED9-CF9CFE1268C2}"/>
              </a:ext>
            </a:extLst>
          </p:cNvPr>
          <p:cNvSpPr/>
          <p:nvPr/>
        </p:nvSpPr>
        <p:spPr>
          <a:xfrm>
            <a:off x="810961" y="1339043"/>
            <a:ext cx="616499" cy="607293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48B75E-4CB4-F40C-58FE-EE8585DC10A3}"/>
              </a:ext>
            </a:extLst>
          </p:cNvPr>
          <p:cNvSpPr txBox="1"/>
          <p:nvPr/>
        </p:nvSpPr>
        <p:spPr>
          <a:xfrm>
            <a:off x="1427460" y="2603873"/>
            <a:ext cx="804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Arial"/>
                <a:cs typeface="Arial"/>
              </a:rPr>
              <a:t>2. Direkte Kommunikation (kein Mittelweg)</a:t>
            </a:r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25042876-63E3-6517-5989-4C66CD82FDFF}"/>
              </a:ext>
            </a:extLst>
          </p:cNvPr>
          <p:cNvSpPr/>
          <p:nvPr/>
        </p:nvSpPr>
        <p:spPr>
          <a:xfrm>
            <a:off x="446858" y="2658350"/>
            <a:ext cx="955775" cy="4758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D768D3E-D617-99FE-7350-952E16190D54}"/>
              </a:ext>
            </a:extLst>
          </p:cNvPr>
          <p:cNvSpPr txBox="1"/>
          <p:nvPr/>
        </p:nvSpPr>
        <p:spPr>
          <a:xfrm>
            <a:off x="1427460" y="3846185"/>
            <a:ext cx="8486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Arial"/>
                <a:cs typeface="Arial"/>
              </a:rPr>
              <a:t>3. Flexibel bzgl. Veränderungen am Spielablauf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0ACA1C-B606-B0B1-4175-1E72BD95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5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/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2D1A-4B05-7F1C-4704-6424719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393E1-42F1-CC26-8733-3BADEEEE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A74E115-5BD2-AF18-35EA-ADDF8AB3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9" y="1436431"/>
            <a:ext cx="11271822" cy="4122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70D162-7BFD-8563-7A33-50309E1E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17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629557-9D92-1856-9FB9-C04AE818D8B9}"/>
              </a:ext>
            </a:extLst>
          </p:cNvPr>
          <p:cNvSpPr txBox="1"/>
          <p:nvPr/>
        </p:nvSpPr>
        <p:spPr>
          <a:xfrm>
            <a:off x="5507514" y="5748811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292182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F2D16-EC03-17F4-D0C6-B5080453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78715-CB1C-2804-A8C4-95079E1D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9BE443-CFA5-39E7-F776-BA83D10D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63" y="1130321"/>
            <a:ext cx="9483674" cy="47765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DBBA03-3EBF-6F61-AE00-3CE30E70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18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ED4C35-8D4E-C675-2118-B1046D111996}"/>
              </a:ext>
            </a:extLst>
          </p:cNvPr>
          <p:cNvSpPr txBox="1"/>
          <p:nvPr/>
        </p:nvSpPr>
        <p:spPr>
          <a:xfrm>
            <a:off x="5259261" y="5653115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373609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12A4-EE12-C641-9067-7AA3E644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64FDE-E90D-9E8B-E14E-E72803F7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CDE406-B5C5-EBD3-5EC9-6005D558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5" y="767973"/>
            <a:ext cx="10229109" cy="562966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BBF05-E760-FAE6-A69E-A610A2A8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19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90AB39-5BF7-17D9-ED9C-0DBD9B4FAD9B}"/>
              </a:ext>
            </a:extLst>
          </p:cNvPr>
          <p:cNvSpPr txBox="1"/>
          <p:nvPr/>
        </p:nvSpPr>
        <p:spPr>
          <a:xfrm>
            <a:off x="5259260" y="5999885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12120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1773-6607-EEAE-722A-07FE4EF3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8E60D-0CFB-FC00-3114-66740B81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Inhaltsverzeichnis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7F5011-394F-A44A-530C-DA14AFD1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C7B28C-2F5A-8AF7-36E4-0DE44E7A958F}"/>
              </a:ext>
            </a:extLst>
          </p:cNvPr>
          <p:cNvSpPr txBox="1"/>
          <p:nvPr/>
        </p:nvSpPr>
        <p:spPr>
          <a:xfrm>
            <a:off x="478506" y="858093"/>
            <a:ext cx="10972798" cy="57861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Theorie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Einordnung</a:t>
            </a:r>
            <a:endParaRPr lang="de-DE" sz="2000">
              <a:solidFill>
                <a:schemeClr val="bg1"/>
              </a:solidFill>
            </a:endParaRP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Ziele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Kategorisierung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Vorteile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Herausforderungen</a:t>
            </a:r>
            <a:endParaRPr lang="de-DE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Spiel</a:t>
            </a:r>
          </a:p>
          <a:p>
            <a:pPr marL="800100" lvl="1" indent="-342900">
              <a:spcBef>
                <a:spcPts val="600"/>
              </a:spcBef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Spielablauf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Einordnung Spiel als P2P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Architektur des Spiels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Kommunikation und Interaktion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Fehlermodell und Sicherheit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Spiel-Vorführung</a:t>
            </a:r>
            <a:endParaRPr lang="de-DE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Literaturverzeichnis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Bildverzeichnis</a:t>
            </a:r>
          </a:p>
          <a:p>
            <a:pPr marL="342900" indent="-342900">
              <a:buAutoNum type="arabicPeriod"/>
            </a:pPr>
            <a:endParaRPr lang="de-DE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90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D3934-5D73-71F8-087D-2A599EF5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12A652-A984-C765-D594-D7C9A67B2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803"/>
            <a:ext cx="5924137" cy="32603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D549F7-699B-8F01-53B2-1CFFC60F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DE1980-5E63-C941-8AE2-051C23A6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5" y="2180390"/>
            <a:ext cx="6728173" cy="249721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65FE7C-00C6-F74C-0502-C02EBCB2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20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275222-7F16-1674-F08E-85479F71F0BC}"/>
              </a:ext>
            </a:extLst>
          </p:cNvPr>
          <p:cNvSpPr txBox="1"/>
          <p:nvPr/>
        </p:nvSpPr>
        <p:spPr>
          <a:xfrm>
            <a:off x="10750226" y="5059195"/>
            <a:ext cx="14417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247405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B408-54D1-A7EC-5B2C-66A1418B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C86C8-3DF2-9284-A480-82BBB600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6851FA-59DC-9AF9-8F09-AA16AD74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1" y="767973"/>
            <a:ext cx="9948692" cy="560223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393B4A-65F2-2E0D-5CBC-AE93C007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307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21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D726C0-9E18-3206-D52B-D787D3A726F6}"/>
              </a:ext>
            </a:extLst>
          </p:cNvPr>
          <p:cNvSpPr txBox="1"/>
          <p:nvPr/>
        </p:nvSpPr>
        <p:spPr>
          <a:xfrm>
            <a:off x="5375113" y="5813028"/>
            <a:ext cx="14417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307806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9CDF-7F43-A748-08EE-9B9A377EB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349E2-779F-83B0-E69E-4FB7C7E4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76AD84-9FB9-4D69-0FE1-A65F38F5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8" y="767973"/>
            <a:ext cx="9960884" cy="562357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C872CF-E9FF-431F-1287-FEE94FC3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22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148354-1CD9-4370-93B7-36822F43D354}"/>
              </a:ext>
            </a:extLst>
          </p:cNvPr>
          <p:cNvSpPr txBox="1"/>
          <p:nvPr/>
        </p:nvSpPr>
        <p:spPr>
          <a:xfrm>
            <a:off x="5590693" y="5721204"/>
            <a:ext cx="14417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59577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07EA6-3917-A866-7434-A28CD73D4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EAE70-1AC1-E2E1-BCEB-2A87B8B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Architektur des Programms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3EF152-0C57-1F42-DD9C-4D7E2EDC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95" y="1222243"/>
            <a:ext cx="8241809" cy="441351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CE3BF4-8C6F-E162-2197-5A95AF5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23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D987EF-ABD5-F128-DFF3-AE7D6C64ED06}"/>
              </a:ext>
            </a:extLst>
          </p:cNvPr>
          <p:cNvSpPr txBox="1"/>
          <p:nvPr/>
        </p:nvSpPr>
        <p:spPr>
          <a:xfrm>
            <a:off x="5549318" y="5497256"/>
            <a:ext cx="14417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321817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E2A5-F1CD-FFD8-7DD2-5ED273B0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6F71B-119C-15B5-AA38-E9391629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Kommunikation und Interaktion</a:t>
            </a:r>
          </a:p>
        </p:txBody>
      </p:sp>
      <p:sp>
        <p:nvSpPr>
          <p:cNvPr id="3" name="Flussdiagramm: Manuelle Verarbeitung 2">
            <a:extLst>
              <a:ext uri="{FF2B5EF4-FFF2-40B4-BE49-F238E27FC236}">
                <a16:creationId xmlns:a16="http://schemas.microsoft.com/office/drawing/2014/main" id="{2B4A7BBE-BA4E-22BA-5E10-F15A230ED7B2}"/>
              </a:ext>
            </a:extLst>
          </p:cNvPr>
          <p:cNvSpPr/>
          <p:nvPr/>
        </p:nvSpPr>
        <p:spPr>
          <a:xfrm>
            <a:off x="4332021" y="2263244"/>
            <a:ext cx="3136268" cy="2499084"/>
          </a:xfrm>
          <a:prstGeom prst="flowChartManualOperati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57072A-C42A-35FB-A0F2-018207DEEB33}"/>
              </a:ext>
            </a:extLst>
          </p:cNvPr>
          <p:cNvSpPr txBox="1"/>
          <p:nvPr/>
        </p:nvSpPr>
        <p:spPr>
          <a:xfrm>
            <a:off x="5197390" y="3263498"/>
            <a:ext cx="155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TCP-Socket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706DFC-4F02-9EEF-EE64-95D4F39F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24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6297EF-BE7C-77FE-8117-3BB6A6C6F614}"/>
              </a:ext>
            </a:extLst>
          </p:cNvPr>
          <p:cNvSpPr txBox="1"/>
          <p:nvPr/>
        </p:nvSpPr>
        <p:spPr>
          <a:xfrm>
            <a:off x="5259261" y="5034688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132310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87C4-203E-56D0-71D2-EB6332FC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Manuelle Verarbeitung 2">
            <a:extLst>
              <a:ext uri="{FF2B5EF4-FFF2-40B4-BE49-F238E27FC236}">
                <a16:creationId xmlns:a16="http://schemas.microsoft.com/office/drawing/2014/main" id="{72B09616-344A-A7FB-A0EB-E10462E4FC42}"/>
              </a:ext>
            </a:extLst>
          </p:cNvPr>
          <p:cNvSpPr/>
          <p:nvPr/>
        </p:nvSpPr>
        <p:spPr>
          <a:xfrm>
            <a:off x="4332021" y="2263244"/>
            <a:ext cx="3136268" cy="2499084"/>
          </a:xfrm>
          <a:prstGeom prst="flowChartManualOperati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421E05-9976-CB5B-509C-ADF37EEE5AD5}"/>
              </a:ext>
            </a:extLst>
          </p:cNvPr>
          <p:cNvSpPr txBox="1"/>
          <p:nvPr/>
        </p:nvSpPr>
        <p:spPr>
          <a:xfrm>
            <a:off x="5197390" y="3263498"/>
            <a:ext cx="155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TCP-Socket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7AEBE98D-2472-6E49-F932-FF60477A3121}"/>
              </a:ext>
            </a:extLst>
          </p:cNvPr>
          <p:cNvSpPr/>
          <p:nvPr/>
        </p:nvSpPr>
        <p:spPr>
          <a:xfrm>
            <a:off x="5428474" y="852337"/>
            <a:ext cx="852337" cy="106335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99DB07-42A8-4A20-5347-05BF4F6B2477}"/>
              </a:ext>
            </a:extLst>
          </p:cNvPr>
          <p:cNvSpPr txBox="1"/>
          <p:nvPr/>
        </p:nvSpPr>
        <p:spPr>
          <a:xfrm>
            <a:off x="4108594" y="1125416"/>
            <a:ext cx="131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Nachricht</a:t>
            </a:r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C26DE07E-5A9D-0091-9DFD-D5CD6F215A6E}"/>
              </a:ext>
            </a:extLst>
          </p:cNvPr>
          <p:cNvSpPr/>
          <p:nvPr/>
        </p:nvSpPr>
        <p:spPr>
          <a:xfrm>
            <a:off x="5469848" y="2307724"/>
            <a:ext cx="761311" cy="761310"/>
          </a:xfrm>
          <a:prstGeom prst="circular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Pfeil: gebogen 10">
            <a:extLst>
              <a:ext uri="{FF2B5EF4-FFF2-40B4-BE49-F238E27FC236}">
                <a16:creationId xmlns:a16="http://schemas.microsoft.com/office/drawing/2014/main" id="{DDD291CF-3038-39C5-CEDF-E6FCC5586253}"/>
              </a:ext>
            </a:extLst>
          </p:cNvPr>
          <p:cNvSpPr/>
          <p:nvPr/>
        </p:nvSpPr>
        <p:spPr>
          <a:xfrm flipH="1" flipV="1">
            <a:off x="5469848" y="2349098"/>
            <a:ext cx="761311" cy="761310"/>
          </a:xfrm>
          <a:prstGeom prst="circular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E69356-D65C-7649-B8B2-9935688D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25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D8005E-C20B-BC16-785E-B87EE4B81C66}"/>
              </a:ext>
            </a:extLst>
          </p:cNvPr>
          <p:cNvSpPr txBox="1"/>
          <p:nvPr/>
        </p:nvSpPr>
        <p:spPr>
          <a:xfrm>
            <a:off x="5230298" y="4915418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48156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4C7F-3DA7-1D39-E567-0DAE0A4E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Verbinder: gekrümmt 35">
            <a:extLst>
              <a:ext uri="{FF2B5EF4-FFF2-40B4-BE49-F238E27FC236}">
                <a16:creationId xmlns:a16="http://schemas.microsoft.com/office/drawing/2014/main" id="{DF95A0FA-CB63-08B5-5CAD-79E43A9B4EB4}"/>
              </a:ext>
            </a:extLst>
          </p:cNvPr>
          <p:cNvCxnSpPr>
            <a:cxnSpLocks/>
          </p:cNvCxnSpPr>
          <p:nvPr/>
        </p:nvCxnSpPr>
        <p:spPr>
          <a:xfrm rot="5400000">
            <a:off x="8646807" y="1808265"/>
            <a:ext cx="434445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58311AAE-2A59-6B29-1643-DF09CA1C8F93}"/>
              </a:ext>
            </a:extLst>
          </p:cNvPr>
          <p:cNvCxnSpPr>
            <a:cxnSpLocks/>
          </p:cNvCxnSpPr>
          <p:nvPr/>
        </p:nvCxnSpPr>
        <p:spPr>
          <a:xfrm rot="5400000">
            <a:off x="2931458" y="1789492"/>
            <a:ext cx="434444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79F268C-82C9-CA7E-E33C-1B6C4088ABE6}"/>
              </a:ext>
            </a:extLst>
          </p:cNvPr>
          <p:cNvSpPr/>
          <p:nvPr/>
        </p:nvSpPr>
        <p:spPr>
          <a:xfrm>
            <a:off x="1003355" y="2151529"/>
            <a:ext cx="4017567" cy="45140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3" name="Flussdiagramm: Manuelle Verarbeitung 2">
            <a:extLst>
              <a:ext uri="{FF2B5EF4-FFF2-40B4-BE49-F238E27FC236}">
                <a16:creationId xmlns:a16="http://schemas.microsoft.com/office/drawing/2014/main" id="{8978EC9A-51F4-C227-7170-F97522AC5736}"/>
              </a:ext>
            </a:extLst>
          </p:cNvPr>
          <p:cNvSpPr/>
          <p:nvPr/>
        </p:nvSpPr>
        <p:spPr>
          <a:xfrm>
            <a:off x="1731566" y="3951366"/>
            <a:ext cx="2743201" cy="2226006"/>
          </a:xfrm>
          <a:prstGeom prst="flowChartManualOperati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A4E6F3-58A3-8552-D010-7A3F15C08D20}"/>
              </a:ext>
            </a:extLst>
          </p:cNvPr>
          <p:cNvSpPr txBox="1"/>
          <p:nvPr/>
        </p:nvSpPr>
        <p:spPr>
          <a:xfrm>
            <a:off x="2381782" y="4868870"/>
            <a:ext cx="155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TCP-Socket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7B58AD7C-C2AE-8E8F-8D68-E704FDD7A495}"/>
              </a:ext>
            </a:extLst>
          </p:cNvPr>
          <p:cNvSpPr/>
          <p:nvPr/>
        </p:nvSpPr>
        <p:spPr>
          <a:xfrm>
            <a:off x="2683205" y="2673945"/>
            <a:ext cx="802685" cy="87302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B8B203-CD9C-5584-A4C5-51397E599321}"/>
              </a:ext>
            </a:extLst>
          </p:cNvPr>
          <p:cNvSpPr txBox="1"/>
          <p:nvPr/>
        </p:nvSpPr>
        <p:spPr>
          <a:xfrm>
            <a:off x="1363325" y="2786077"/>
            <a:ext cx="131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Nachricht</a:t>
            </a:r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6B0D2FAC-59D0-5359-5BF9-7D364611B65A}"/>
              </a:ext>
            </a:extLst>
          </p:cNvPr>
          <p:cNvSpPr/>
          <p:nvPr/>
        </p:nvSpPr>
        <p:spPr>
          <a:xfrm>
            <a:off x="2774230" y="4015596"/>
            <a:ext cx="595810" cy="605955"/>
          </a:xfrm>
          <a:prstGeom prst="circular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Pfeil: gebogen 10">
            <a:extLst>
              <a:ext uri="{FF2B5EF4-FFF2-40B4-BE49-F238E27FC236}">
                <a16:creationId xmlns:a16="http://schemas.microsoft.com/office/drawing/2014/main" id="{376D60E8-1343-DCBF-3B27-2692375EC19C}"/>
              </a:ext>
            </a:extLst>
          </p:cNvPr>
          <p:cNvSpPr/>
          <p:nvPr/>
        </p:nvSpPr>
        <p:spPr>
          <a:xfrm flipH="1" flipV="1">
            <a:off x="2774229" y="4056970"/>
            <a:ext cx="595810" cy="605955"/>
          </a:xfrm>
          <a:prstGeom prst="circular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Verbinder: gekrümmt 16">
            <a:extLst>
              <a:ext uri="{FF2B5EF4-FFF2-40B4-BE49-F238E27FC236}">
                <a16:creationId xmlns:a16="http://schemas.microsoft.com/office/drawing/2014/main" id="{5ADCBC47-2AB7-9107-8DC0-3B82A0B273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31460" y="1366324"/>
            <a:ext cx="434444" cy="289629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Verbinder: gekrümmt 19">
            <a:extLst>
              <a:ext uri="{FF2B5EF4-FFF2-40B4-BE49-F238E27FC236}">
                <a16:creationId xmlns:a16="http://schemas.microsoft.com/office/drawing/2014/main" id="{F3222979-EE0B-5C05-F6DA-B2777BF70BC7}"/>
              </a:ext>
            </a:extLst>
          </p:cNvPr>
          <p:cNvCxnSpPr>
            <a:cxnSpLocks/>
          </p:cNvCxnSpPr>
          <p:nvPr/>
        </p:nvCxnSpPr>
        <p:spPr>
          <a:xfrm rot="5400000">
            <a:off x="8646809" y="93039"/>
            <a:ext cx="434445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Verbinder: gekrümmt 20">
            <a:extLst>
              <a:ext uri="{FF2B5EF4-FFF2-40B4-BE49-F238E27FC236}">
                <a16:creationId xmlns:a16="http://schemas.microsoft.com/office/drawing/2014/main" id="{DB54059F-4527-C7F5-B98C-8F6C1E8B80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46807" y="516206"/>
            <a:ext cx="434445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9DA6B97-1C28-5726-3D64-BD3ED4B3D319}"/>
              </a:ext>
            </a:extLst>
          </p:cNvPr>
          <p:cNvCxnSpPr>
            <a:cxnSpLocks/>
          </p:cNvCxnSpPr>
          <p:nvPr/>
        </p:nvCxnSpPr>
        <p:spPr>
          <a:xfrm flipH="1">
            <a:off x="3293492" y="870748"/>
            <a:ext cx="5715353" cy="749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Verbinder: gekrümmt 26">
            <a:extLst>
              <a:ext uri="{FF2B5EF4-FFF2-40B4-BE49-F238E27FC236}">
                <a16:creationId xmlns:a16="http://schemas.microsoft.com/office/drawing/2014/main" id="{1B4361BA-FD3B-4DA8-D1BF-9830E47E2857}"/>
              </a:ext>
            </a:extLst>
          </p:cNvPr>
          <p:cNvCxnSpPr>
            <a:cxnSpLocks/>
          </p:cNvCxnSpPr>
          <p:nvPr/>
        </p:nvCxnSpPr>
        <p:spPr>
          <a:xfrm rot="5400000">
            <a:off x="2931455" y="950652"/>
            <a:ext cx="434444" cy="289629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D3AAD2D8-2588-961D-4F7F-C6F9244ADDBE}"/>
              </a:ext>
            </a:extLst>
          </p:cNvPr>
          <p:cNvSpPr/>
          <p:nvPr/>
        </p:nvSpPr>
        <p:spPr>
          <a:xfrm>
            <a:off x="7021432" y="2161969"/>
            <a:ext cx="4017567" cy="45140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>
                <a:latin typeface="Arial"/>
                <a:cs typeface="Arial"/>
              </a:rPr>
              <a:t>Haupt-Thread</a:t>
            </a:r>
          </a:p>
        </p:txBody>
      </p:sp>
      <p:cxnSp>
        <p:nvCxnSpPr>
          <p:cNvPr id="34" name="Verbinder: gekrümmt 33">
            <a:extLst>
              <a:ext uri="{FF2B5EF4-FFF2-40B4-BE49-F238E27FC236}">
                <a16:creationId xmlns:a16="http://schemas.microsoft.com/office/drawing/2014/main" id="{0C54DCEF-7B15-6572-6142-B962BC43FF9E}"/>
              </a:ext>
            </a:extLst>
          </p:cNvPr>
          <p:cNvCxnSpPr>
            <a:cxnSpLocks/>
          </p:cNvCxnSpPr>
          <p:nvPr/>
        </p:nvCxnSpPr>
        <p:spPr>
          <a:xfrm rot="5400000">
            <a:off x="8646809" y="950652"/>
            <a:ext cx="434445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Verbinder: gekrümmt 34">
            <a:extLst>
              <a:ext uri="{FF2B5EF4-FFF2-40B4-BE49-F238E27FC236}">
                <a16:creationId xmlns:a16="http://schemas.microsoft.com/office/drawing/2014/main" id="{EB636FC9-C1BB-9D23-29D0-92CEE25357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46807" y="1373819"/>
            <a:ext cx="434445" cy="289630"/>
          </a:xfrm>
          <a:prstGeom prst="curvedConnector3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CCA12FD-6056-AD5A-8F31-6F38534B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83040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26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915F5F-97A0-ECF4-0900-0860EDD6721F}"/>
              </a:ext>
            </a:extLst>
          </p:cNvPr>
          <p:cNvSpPr txBox="1"/>
          <p:nvPr/>
        </p:nvSpPr>
        <p:spPr>
          <a:xfrm>
            <a:off x="5259261" y="6615234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20029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1155-65DD-56A8-3D5D-025C11C2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83C6D-C91E-7B9E-A7A9-9F8BCFF8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Kommunikation und Interaktion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EBA9BB-CD8C-CA08-FA4F-0FAD5B2AB1F2}"/>
              </a:ext>
            </a:extLst>
          </p:cNvPr>
          <p:cNvSpPr/>
          <p:nvPr/>
        </p:nvSpPr>
        <p:spPr>
          <a:xfrm>
            <a:off x="897161" y="2833537"/>
            <a:ext cx="3187368" cy="28165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2C1E79C-695A-0AE8-981E-BC28918F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25" y="3641489"/>
            <a:ext cx="2217495" cy="20003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50ABB25-1817-EF99-41BE-E86BF701381C}"/>
              </a:ext>
            </a:extLst>
          </p:cNvPr>
          <p:cNvSpPr txBox="1"/>
          <p:nvPr/>
        </p:nvSpPr>
        <p:spPr>
          <a:xfrm>
            <a:off x="1963008" y="2468880"/>
            <a:ext cx="9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Peer 1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8D643AF-60BB-0FB8-72A4-802AD3ECD571}"/>
              </a:ext>
            </a:extLst>
          </p:cNvPr>
          <p:cNvSpPr/>
          <p:nvPr/>
        </p:nvSpPr>
        <p:spPr>
          <a:xfrm>
            <a:off x="8070234" y="2833537"/>
            <a:ext cx="3187368" cy="28165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455DEB1-6256-E121-69BD-ABB2CECF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798" y="3641489"/>
            <a:ext cx="2217495" cy="200031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9933159-4633-FCD5-BA82-F50C039208A5}"/>
              </a:ext>
            </a:extLst>
          </p:cNvPr>
          <p:cNvSpPr txBox="1"/>
          <p:nvPr/>
        </p:nvSpPr>
        <p:spPr>
          <a:xfrm>
            <a:off x="9227103" y="2468880"/>
            <a:ext cx="9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Peer 2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2A8B810-213D-B54A-DBC8-801B955574E8}"/>
              </a:ext>
            </a:extLst>
          </p:cNvPr>
          <p:cNvCxnSpPr>
            <a:stCxn id="3" idx="3"/>
            <a:endCxn id="26" idx="1"/>
          </p:cNvCxnSpPr>
          <p:nvPr/>
        </p:nvCxnSpPr>
        <p:spPr>
          <a:xfrm>
            <a:off x="4084529" y="4241810"/>
            <a:ext cx="39857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Grafik 31" descr="Uhr mit einfarbiger Füllung">
            <a:extLst>
              <a:ext uri="{FF2B5EF4-FFF2-40B4-BE49-F238E27FC236}">
                <a16:creationId xmlns:a16="http://schemas.microsoft.com/office/drawing/2014/main" id="{93B87AB9-5292-6362-15B8-F455BA6ABF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0181" y="3360730"/>
            <a:ext cx="914400" cy="9144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C06554EF-93C9-A784-4F58-8D7D8096775F}"/>
              </a:ext>
            </a:extLst>
          </p:cNvPr>
          <p:cNvSpPr txBox="1"/>
          <p:nvPr/>
        </p:nvSpPr>
        <p:spPr>
          <a:xfrm>
            <a:off x="5118158" y="1508367"/>
            <a:ext cx="390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chemeClr val="bg1"/>
                </a:solidFill>
                <a:latin typeface="Arial"/>
                <a:cs typeface="Arial"/>
              </a:rPr>
              <a:t>transient</a:t>
            </a:r>
            <a:endParaRPr lang="de-DE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5F20ADFC-7165-942D-BBC1-1345BBDE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27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ADC8C31-CF83-AB27-6DD2-13D840B7549E}"/>
              </a:ext>
            </a:extLst>
          </p:cNvPr>
          <p:cNvSpPr txBox="1"/>
          <p:nvPr/>
        </p:nvSpPr>
        <p:spPr>
          <a:xfrm>
            <a:off x="6905582" y="1649053"/>
            <a:ext cx="243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(vgl. [5], S. 190ff.)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F0491F-3E8D-58A0-8347-E297B3C50591}"/>
              </a:ext>
            </a:extLst>
          </p:cNvPr>
          <p:cNvSpPr txBox="1"/>
          <p:nvPr/>
        </p:nvSpPr>
        <p:spPr>
          <a:xfrm>
            <a:off x="4847143" y="3019634"/>
            <a:ext cx="246047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[B2] OneDrive-Piktogramme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8A03B0-EEBC-3752-7367-C3E7B1417788}"/>
              </a:ext>
            </a:extLst>
          </p:cNvPr>
          <p:cNvSpPr txBox="1"/>
          <p:nvPr/>
        </p:nvSpPr>
        <p:spPr>
          <a:xfrm>
            <a:off x="5470276" y="6581001"/>
            <a:ext cx="16734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29734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A404D-D7C5-E87D-8E9E-31B18AD2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CE94-9AAB-AC10-6B84-6363E7CA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Kommunikation und Interaktion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200A7E5-F665-603D-358C-887D67F67161}"/>
              </a:ext>
            </a:extLst>
          </p:cNvPr>
          <p:cNvSpPr/>
          <p:nvPr/>
        </p:nvSpPr>
        <p:spPr>
          <a:xfrm>
            <a:off x="2796988" y="767973"/>
            <a:ext cx="1737774" cy="1397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60871D0-A62D-473C-37B9-0867CF7E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02" y="836534"/>
            <a:ext cx="1432263" cy="129199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26DB3A7-FEBA-89F9-A610-E166757A7FDF}"/>
              </a:ext>
            </a:extLst>
          </p:cNvPr>
          <p:cNvSpPr/>
          <p:nvPr/>
        </p:nvSpPr>
        <p:spPr>
          <a:xfrm>
            <a:off x="6411390" y="767973"/>
            <a:ext cx="1619608" cy="1397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27EE6A9-7CBA-B8A1-AE4C-C9577F17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62" y="820594"/>
            <a:ext cx="1432263" cy="1291990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85E404C-3E45-A919-822D-CF4967493E40}"/>
              </a:ext>
            </a:extLst>
          </p:cNvPr>
          <p:cNvCxnSpPr>
            <a:cxnSpLocks/>
            <a:stCxn id="3" idx="3"/>
            <a:endCxn id="26" idx="1"/>
          </p:cNvCxnSpPr>
          <p:nvPr/>
        </p:nvCxnSpPr>
        <p:spPr>
          <a:xfrm>
            <a:off x="4534762" y="1466589"/>
            <a:ext cx="18766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Grafik 31" descr="Uhr mit einfarbiger Füllung">
            <a:extLst>
              <a:ext uri="{FF2B5EF4-FFF2-40B4-BE49-F238E27FC236}">
                <a16:creationId xmlns:a16="http://schemas.microsoft.com/office/drawing/2014/main" id="{D01DF299-BCE3-9341-3FAB-5E4CE3E2C9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4369" y="904788"/>
            <a:ext cx="557413" cy="557413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09A3B3F5-5799-DE23-A957-01E5824D1C7E}"/>
              </a:ext>
            </a:extLst>
          </p:cNvPr>
          <p:cNvSpPr txBox="1"/>
          <p:nvPr/>
        </p:nvSpPr>
        <p:spPr>
          <a:xfrm>
            <a:off x="682732" y="1080828"/>
            <a:ext cx="211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>
                <a:solidFill>
                  <a:schemeClr val="bg1"/>
                </a:solidFill>
                <a:latin typeface="Arial"/>
                <a:cs typeface="Arial"/>
              </a:rPr>
              <a:t>transient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DB24E52-9BFD-7CD5-C533-F6B6D8556F9C}"/>
              </a:ext>
            </a:extLst>
          </p:cNvPr>
          <p:cNvCxnSpPr/>
          <p:nvPr/>
        </p:nvCxnSpPr>
        <p:spPr>
          <a:xfrm>
            <a:off x="3206340" y="4518212"/>
            <a:ext cx="5088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241363D-E500-81B6-4A5C-6827EE5D0387}"/>
              </a:ext>
            </a:extLst>
          </p:cNvPr>
          <p:cNvCxnSpPr>
            <a:cxnSpLocks/>
          </p:cNvCxnSpPr>
          <p:nvPr/>
        </p:nvCxnSpPr>
        <p:spPr>
          <a:xfrm flipH="1">
            <a:off x="3206340" y="5365721"/>
            <a:ext cx="5088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9984CC3-BA3D-8319-A001-D937A9BA0E34}"/>
              </a:ext>
            </a:extLst>
          </p:cNvPr>
          <p:cNvSpPr/>
          <p:nvPr/>
        </p:nvSpPr>
        <p:spPr>
          <a:xfrm>
            <a:off x="893446" y="3814828"/>
            <a:ext cx="2312894" cy="23004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94F81BC-97B6-FD38-C138-371B48492677}"/>
              </a:ext>
            </a:extLst>
          </p:cNvPr>
          <p:cNvSpPr txBox="1"/>
          <p:nvPr/>
        </p:nvSpPr>
        <p:spPr>
          <a:xfrm>
            <a:off x="4489167" y="2812219"/>
            <a:ext cx="244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Arial"/>
                <a:cs typeface="Arial"/>
              </a:rPr>
              <a:t>Request-Reply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C041C6-D233-DEAF-C3F4-B48B9DFEDFFE}"/>
              </a:ext>
            </a:extLst>
          </p:cNvPr>
          <p:cNvSpPr txBox="1"/>
          <p:nvPr/>
        </p:nvSpPr>
        <p:spPr>
          <a:xfrm>
            <a:off x="1615418" y="3335439"/>
            <a:ext cx="86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Peer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61E0DBC-DB30-75C9-77A1-7ADE587A08C5}"/>
              </a:ext>
            </a:extLst>
          </p:cNvPr>
          <p:cNvSpPr/>
          <p:nvPr/>
        </p:nvSpPr>
        <p:spPr>
          <a:xfrm>
            <a:off x="8294846" y="3814828"/>
            <a:ext cx="2312894" cy="23004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9E09144-73E4-B2FA-D758-A22BDEE394FB}"/>
              </a:ext>
            </a:extLst>
          </p:cNvPr>
          <p:cNvSpPr txBox="1"/>
          <p:nvPr/>
        </p:nvSpPr>
        <p:spPr>
          <a:xfrm>
            <a:off x="9016818" y="3335439"/>
            <a:ext cx="86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Peer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3144F31-32EC-2EBE-36FC-E14C69FF3059}"/>
              </a:ext>
            </a:extLst>
          </p:cNvPr>
          <p:cNvSpPr txBox="1"/>
          <p:nvPr/>
        </p:nvSpPr>
        <p:spPr>
          <a:xfrm>
            <a:off x="4576138" y="3952114"/>
            <a:ext cx="2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MOVE(</a:t>
            </a:r>
            <a:r>
              <a:rPr lang="de-DE" sz="2400">
                <a:solidFill>
                  <a:schemeClr val="accent1"/>
                </a:solidFill>
                <a:latin typeface="Arial"/>
                <a:cs typeface="Arial"/>
              </a:rPr>
              <a:t>X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, 1, 2)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8B86AFB-B4DF-AB80-C7FD-54DF09981B5C}"/>
              </a:ext>
            </a:extLst>
          </p:cNvPr>
          <p:cNvSpPr txBox="1"/>
          <p:nvPr/>
        </p:nvSpPr>
        <p:spPr>
          <a:xfrm>
            <a:off x="4576138" y="4883316"/>
            <a:ext cx="2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ACK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C1929E60-2E81-644A-FC66-079AAC0F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23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28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A676D4B-ADDA-A292-3EA7-09EE583759F5}"/>
              </a:ext>
            </a:extLst>
          </p:cNvPr>
          <p:cNvSpPr txBox="1"/>
          <p:nvPr/>
        </p:nvSpPr>
        <p:spPr>
          <a:xfrm>
            <a:off x="8288018" y="1142383"/>
            <a:ext cx="2449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(vgl. [5], S. 190ff.)</a:t>
            </a:r>
            <a:endParaRPr lang="de-D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05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CC48-FAD0-D445-A9AF-A8B334334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DA14963-8CCF-F9EF-0F4F-0F63A8155DEC}"/>
              </a:ext>
            </a:extLst>
          </p:cNvPr>
          <p:cNvCxnSpPr>
            <a:cxnSpLocks/>
          </p:cNvCxnSpPr>
          <p:nvPr/>
        </p:nvCxnSpPr>
        <p:spPr>
          <a:xfrm>
            <a:off x="5358136" y="2771373"/>
            <a:ext cx="2281686" cy="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040011A-87DC-1A45-BF86-D51B5A5EA3D3}"/>
              </a:ext>
            </a:extLst>
          </p:cNvPr>
          <p:cNvCxnSpPr>
            <a:cxnSpLocks/>
          </p:cNvCxnSpPr>
          <p:nvPr/>
        </p:nvCxnSpPr>
        <p:spPr>
          <a:xfrm flipH="1">
            <a:off x="5358136" y="3296943"/>
            <a:ext cx="22816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F6832C0-EF89-5E3C-61C5-390B3745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Kommunikation und Interaktion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480DC8F-18C1-A348-15AD-512D22556EC9}"/>
              </a:ext>
            </a:extLst>
          </p:cNvPr>
          <p:cNvSpPr/>
          <p:nvPr/>
        </p:nvSpPr>
        <p:spPr>
          <a:xfrm>
            <a:off x="2999052" y="1069765"/>
            <a:ext cx="1505193" cy="1134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2F59990-27E0-64D5-558F-933CAA96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0" y="1145287"/>
            <a:ext cx="1090615" cy="983803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D2E7709-318C-E16C-030F-3D0C9164037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504245" y="1637189"/>
            <a:ext cx="194897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Grafik 31" descr="Uhr mit einfarbiger Füllung">
            <a:extLst>
              <a:ext uri="{FF2B5EF4-FFF2-40B4-BE49-F238E27FC236}">
                <a16:creationId xmlns:a16="http://schemas.microsoft.com/office/drawing/2014/main" id="{34020D63-0FDF-3615-B617-87F9F4412D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186" y="1095663"/>
            <a:ext cx="515629" cy="51562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1AB48C30-9991-CD96-BC94-F77EB2039381}"/>
              </a:ext>
            </a:extLst>
          </p:cNvPr>
          <p:cNvSpPr txBox="1"/>
          <p:nvPr/>
        </p:nvSpPr>
        <p:spPr>
          <a:xfrm>
            <a:off x="682732" y="1278862"/>
            <a:ext cx="223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>
                <a:solidFill>
                  <a:schemeClr val="bg1"/>
                </a:solidFill>
                <a:latin typeface="Arial"/>
                <a:cs typeface="Arial"/>
              </a:rPr>
              <a:t>transient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4BE40F-F795-7741-C9F2-5A04F2DF9CD7}"/>
              </a:ext>
            </a:extLst>
          </p:cNvPr>
          <p:cNvSpPr/>
          <p:nvPr/>
        </p:nvSpPr>
        <p:spPr>
          <a:xfrm>
            <a:off x="2999052" y="1069766"/>
            <a:ext cx="1505193" cy="1134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A4ACD2-85F9-A30C-2CFF-034CF46D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0" y="1145288"/>
            <a:ext cx="1090615" cy="98380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59C04C4-F24E-4B69-8851-7A763B75C275}"/>
              </a:ext>
            </a:extLst>
          </p:cNvPr>
          <p:cNvSpPr/>
          <p:nvPr/>
        </p:nvSpPr>
        <p:spPr>
          <a:xfrm>
            <a:off x="6453222" y="1069765"/>
            <a:ext cx="1505193" cy="1134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ACB52C-344B-95F7-E392-D94713EC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10" y="1145287"/>
            <a:ext cx="1090615" cy="983803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0B384DB-2DD0-0291-6215-E977FE73739E}"/>
              </a:ext>
            </a:extLst>
          </p:cNvPr>
          <p:cNvSpPr/>
          <p:nvPr/>
        </p:nvSpPr>
        <p:spPr>
          <a:xfrm>
            <a:off x="3901341" y="2392186"/>
            <a:ext cx="1456795" cy="11348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938D3B-5A38-5C95-15D2-BB6C5CAE6F58}"/>
              </a:ext>
            </a:extLst>
          </p:cNvPr>
          <p:cNvSpPr txBox="1"/>
          <p:nvPr/>
        </p:nvSpPr>
        <p:spPr>
          <a:xfrm>
            <a:off x="682732" y="2649590"/>
            <a:ext cx="2991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>
                <a:solidFill>
                  <a:schemeClr val="bg1"/>
                </a:solidFill>
                <a:latin typeface="Arial"/>
                <a:cs typeface="Arial"/>
              </a:rPr>
              <a:t>Request-Reply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0ACEBD4-CABC-9AC8-98C3-FF1B8C4605DB}"/>
              </a:ext>
            </a:extLst>
          </p:cNvPr>
          <p:cNvSpPr txBox="1"/>
          <p:nvPr/>
        </p:nvSpPr>
        <p:spPr>
          <a:xfrm>
            <a:off x="4238629" y="2711713"/>
            <a:ext cx="86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Peer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7B3B0E5-8880-4E1C-8371-039A984484D4}"/>
              </a:ext>
            </a:extLst>
          </p:cNvPr>
          <p:cNvSpPr/>
          <p:nvPr/>
        </p:nvSpPr>
        <p:spPr>
          <a:xfrm>
            <a:off x="7639822" y="2392186"/>
            <a:ext cx="1456795" cy="1136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/>
              <a:cs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E1A41E-9E04-3641-67F0-7A2363F5CA1E}"/>
              </a:ext>
            </a:extLst>
          </p:cNvPr>
          <p:cNvSpPr txBox="1"/>
          <p:nvPr/>
        </p:nvSpPr>
        <p:spPr>
          <a:xfrm>
            <a:off x="7933744" y="2711145"/>
            <a:ext cx="86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Peer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6178E4E-BB51-A0A8-F0B5-A3B2F19DD4AE}"/>
              </a:ext>
            </a:extLst>
          </p:cNvPr>
          <p:cNvSpPr txBox="1"/>
          <p:nvPr/>
        </p:nvSpPr>
        <p:spPr>
          <a:xfrm>
            <a:off x="5645521" y="2402372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MOVE(</a:t>
            </a:r>
            <a:r>
              <a:rPr lang="de-DE">
                <a:solidFill>
                  <a:schemeClr val="accent1"/>
                </a:solidFill>
                <a:latin typeface="Arial"/>
                <a:cs typeface="Arial"/>
              </a:rPr>
              <a:t>X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, 1, 2)</a:t>
            </a:r>
            <a:endParaRPr lang="de-DE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43ABE5D-EF1A-2BB7-B57B-CC3B92396928}"/>
              </a:ext>
            </a:extLst>
          </p:cNvPr>
          <p:cNvSpPr txBox="1"/>
          <p:nvPr/>
        </p:nvSpPr>
        <p:spPr>
          <a:xfrm>
            <a:off x="5296775" y="2966225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ACK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C13D51D-6F28-0847-FEF2-924E5E5896DB}"/>
              </a:ext>
            </a:extLst>
          </p:cNvPr>
          <p:cNvSpPr txBox="1"/>
          <p:nvPr/>
        </p:nvSpPr>
        <p:spPr>
          <a:xfrm>
            <a:off x="760228" y="4511206"/>
            <a:ext cx="779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>
                <a:solidFill>
                  <a:schemeClr val="bg1"/>
                </a:solidFill>
                <a:latin typeface="Arial"/>
                <a:cs typeface="Arial"/>
              </a:rPr>
              <a:t>Sequenznummern als minimale logische Uhr</a:t>
            </a:r>
          </a:p>
        </p:txBody>
      </p:sp>
      <p:sp>
        <p:nvSpPr>
          <p:cNvPr id="47" name="Foliennummernplatzhalter 46">
            <a:extLst>
              <a:ext uri="{FF2B5EF4-FFF2-40B4-BE49-F238E27FC236}">
                <a16:creationId xmlns:a16="http://schemas.microsoft.com/office/drawing/2014/main" id="{0615AB2E-0181-70EB-695C-9CDABCEF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83223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29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A0C6FE6-3948-0914-BB3D-1F536B7F5298}"/>
              </a:ext>
            </a:extLst>
          </p:cNvPr>
          <p:cNvSpPr txBox="1"/>
          <p:nvPr/>
        </p:nvSpPr>
        <p:spPr>
          <a:xfrm>
            <a:off x="8165703" y="1353477"/>
            <a:ext cx="2510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(vgl. [5], S. 190ff.)</a:t>
            </a:r>
            <a:endParaRPr lang="de-D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092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E92F-6446-7844-FDA0-4A45ECFE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3533645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129B3-FE3F-EAD9-80FA-920AE0C5D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DB324-00AB-2682-DA5A-D443E08B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Fehlermodell und Sicherheit</a:t>
            </a:r>
          </a:p>
        </p:txBody>
      </p:sp>
      <p:sp>
        <p:nvSpPr>
          <p:cNvPr id="47" name="Foliennummernplatzhalter 46">
            <a:extLst>
              <a:ext uri="{FF2B5EF4-FFF2-40B4-BE49-F238E27FC236}">
                <a16:creationId xmlns:a16="http://schemas.microsoft.com/office/drawing/2014/main" id="{7EA74EBF-AA53-2CD1-C523-28675595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83223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30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ACF20E-46B2-821E-FD78-331260FF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2" y="4111741"/>
            <a:ext cx="3381505" cy="18396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D074C7D-F339-904B-DB4F-A8F953C59956}"/>
              </a:ext>
            </a:extLst>
          </p:cNvPr>
          <p:cNvSpPr txBox="1"/>
          <p:nvPr/>
        </p:nvSpPr>
        <p:spPr>
          <a:xfrm>
            <a:off x="873282" y="1220579"/>
            <a:ext cx="4788532" cy="175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Fehler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Verbindungsabbrüche,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Timeouts,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falsche Reihenfolge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9C398E-6C67-AA66-7CDF-E41A0B82D4CF}"/>
              </a:ext>
            </a:extLst>
          </p:cNvPr>
          <p:cNvSpPr txBox="1"/>
          <p:nvPr/>
        </p:nvSpPr>
        <p:spPr>
          <a:xfrm>
            <a:off x="873282" y="3315188"/>
            <a:ext cx="6133926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Maßnahmen</a:t>
            </a:r>
            <a:r>
              <a:rPr lang="de-DE" sz="180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8B71D59-E99E-AD3B-026E-7DA8F3A84EFD}"/>
              </a:ext>
            </a:extLst>
          </p:cNvPr>
          <p:cNvCxnSpPr/>
          <p:nvPr/>
        </p:nvCxnSpPr>
        <p:spPr>
          <a:xfrm>
            <a:off x="873282" y="3268670"/>
            <a:ext cx="102732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3B67EDE8-45CB-65E1-7DE8-9958DD65FF05}"/>
              </a:ext>
            </a:extLst>
          </p:cNvPr>
          <p:cNvSpPr txBox="1"/>
          <p:nvPr/>
        </p:nvSpPr>
        <p:spPr>
          <a:xfrm>
            <a:off x="6009929" y="3861457"/>
            <a:ext cx="4788532" cy="188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ERROR-Protokollnachricht: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Bei ungültigem Zug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Falsche SQZ-Nummer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Nachricht ohne Kontext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880E96-F277-350E-F17F-6DC9137E0732}"/>
              </a:ext>
            </a:extLst>
          </p:cNvPr>
          <p:cNvSpPr txBox="1"/>
          <p:nvPr/>
        </p:nvSpPr>
        <p:spPr>
          <a:xfrm>
            <a:off x="1843147" y="6014971"/>
            <a:ext cx="14417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180023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1A10-5E94-69DF-448F-7AECA094E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91767-726B-F199-2C50-9204B3E7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 dirty="0">
                <a:effectLst/>
                <a:latin typeface="Arial"/>
                <a:cs typeface="Arial"/>
              </a:rPr>
              <a:t>GitHub-Repository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0D2FA5-E64E-47B3-AC42-077E08F3C60D}"/>
              </a:ext>
            </a:extLst>
          </p:cNvPr>
          <p:cNvSpPr txBox="1"/>
          <p:nvPr/>
        </p:nvSpPr>
        <p:spPr>
          <a:xfrm>
            <a:off x="1386081" y="3059668"/>
            <a:ext cx="104721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200" dirty="0">
                <a:solidFill>
                  <a:srgbClr val="000000"/>
                </a:solidFill>
                <a:latin typeface="Arial"/>
                <a:cs typeface="Arial"/>
              </a:rPr>
              <a:t>Link: https://github.com/KingRoyale18/TicTacToe-P2P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C6CA0B-E58E-7D10-47CB-F698567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656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31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745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5F9A-1A10-41FD-F53B-148F8243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D144C-778D-E778-22B2-C1591667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3. Literaturverzeichnis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45DCA5-C613-08B6-85EA-7725E5422548}"/>
              </a:ext>
            </a:extLst>
          </p:cNvPr>
          <p:cNvSpPr txBox="1"/>
          <p:nvPr/>
        </p:nvSpPr>
        <p:spPr>
          <a:xfrm>
            <a:off x="478507" y="2052239"/>
            <a:ext cx="10941149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[1] A. Schill und T. Springer, 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Systemarchitekturen. In: Verteilte Systeme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Springer, 2012, DOI: </a:t>
            </a:r>
            <a:r>
              <a:rPr lang="en-US">
                <a:solidFill>
                  <a:srgbClr val="000000"/>
                </a:solidFill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https://doi.org/10.1007/978-3-642-25796-4_2</a:t>
            </a:r>
            <a:endParaRPr lang="de-DE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de-DE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[2] R. Steinmetz und K. Wehrle, </a:t>
            </a:r>
            <a:r>
              <a:rPr lang="de-DE" i="1" err="1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i="1" err="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 This "Peer-to-Peer" About? In: Peer-to-Peer System and </a:t>
            </a:r>
            <a:r>
              <a:rPr lang="de-DE" i="1" err="1">
                <a:solidFill>
                  <a:srgbClr val="000000"/>
                </a:solidFill>
                <a:latin typeface="Arial"/>
                <a:cs typeface="Arial"/>
              </a:rPr>
              <a:t>Applications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Springer, 2005, DOI: </a:t>
            </a:r>
            <a:r>
              <a:rPr lang="en-US">
                <a:solidFill>
                  <a:srgbClr val="000000"/>
                </a:solidFill>
                <a:latin typeface="Arial"/>
                <a:ea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https://doi.org/10.1007/11530657_2</a:t>
            </a:r>
          </a:p>
          <a:p>
            <a:endParaRPr lang="de-DE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[3] Q. Vu et al.: 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Architecture of Peer-to-Peer Systems. In: Peer-to-Peer Computing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Spinger, 2010, DOI: </a:t>
            </a:r>
            <a:r>
              <a:rPr lang="de-DE">
                <a:solidFill>
                  <a:srgbClr val="000000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https://doi.org/10.1007/978-3-642-03514-2_2</a:t>
            </a:r>
            <a:endParaRPr lang="de-DE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de-DE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[4] R. Steinmetz und K. Wehrle, 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Peer-to-Peer-Networking &amp; -Computing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Informatik-</a:t>
            </a:r>
          </a:p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Spektrum, Jg. 27, Nr. 1, S. 51–54, 2004 DOI: 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https://doi.org/10.1007/s00287-003-0362-9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de-DE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[5] M. van Steen und A. Tanenbaum, </a:t>
            </a:r>
            <a:r>
              <a:rPr lang="de-DE" i="1">
                <a:solidFill>
                  <a:srgbClr val="000000"/>
                </a:solidFill>
                <a:latin typeface="Arial"/>
                <a:cs typeface="Arial"/>
              </a:rPr>
              <a:t>Distributed Systems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4.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Auﬂage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. Wiley-IEEE Computer Society Press, 2023, ISBN: 9789081540636.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21FA09-06ED-A875-A508-D1D5BE15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656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32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79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0931F-AFA4-5AB7-CC9F-91AD4DCC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81694-DE77-4050-F906-604D9091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4. Bildverzeichnis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C4E85A-6714-FDBC-4F1E-67C88FE773DB}"/>
              </a:ext>
            </a:extLst>
          </p:cNvPr>
          <p:cNvSpPr txBox="1"/>
          <p:nvPr/>
        </p:nvSpPr>
        <p:spPr>
          <a:xfrm>
            <a:off x="478507" y="2557017"/>
            <a:ext cx="10941149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[B1] Bonadio, Chiti,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Fantacci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Vespri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 (2020): Chord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achieve</a:t>
            </a:r>
            <a:r>
              <a:rPr lang="de-DE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d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 P2P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overlay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 network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topology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ResearchGate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. Verfügbar unte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r: 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https://www.researchgate.net/figure/Chord-achieved-P2P-overlay-network-topology_fig3_335704545</a:t>
            </a: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 [letzter Zugriff: 08.06.2026] </a:t>
            </a:r>
            <a:endParaRPr lang="de-DE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de-DE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de-DE">
                <a:solidFill>
                  <a:srgbClr val="000000"/>
                </a:solidFill>
                <a:latin typeface="Arial"/>
                <a:ea typeface="Calibri"/>
                <a:cs typeface="Arial"/>
              </a:rPr>
              <a:t>[B2] Microsoft: OneDrive-Piktogramme. Microsoft 365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4C3E4F-39CA-E370-08E6-605C1F4C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656" y="6492875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33</a:t>
            </a:fld>
            <a:endParaRPr lang="de-DE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96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D7AF-4485-903D-2150-F7AC62E8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E4EB-2891-CE13-CA4C-0EB26097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58A31D-D8DE-6778-A064-E987BFF1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Grafik 9" descr="Ein Bild, das Screenshot, Diagramm, Text, Grün enthält.&#10;&#10;KI-generierte Inhalte können fehlerhaft sein.">
            <a:extLst>
              <a:ext uri="{FF2B5EF4-FFF2-40B4-BE49-F238E27FC236}">
                <a16:creationId xmlns:a16="http://schemas.microsoft.com/office/drawing/2014/main" id="{8A300995-E620-C33D-43F3-7D3B6202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123950"/>
            <a:ext cx="11553825" cy="5105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EA06EAA-F99B-E024-5E93-551F3496D031}"/>
              </a:ext>
            </a:extLst>
          </p:cNvPr>
          <p:cNvSpPr txBox="1"/>
          <p:nvPr/>
        </p:nvSpPr>
        <p:spPr>
          <a:xfrm>
            <a:off x="319756" y="6227392"/>
            <a:ext cx="263524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69131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6CAA-548F-7937-4D0E-F81806D1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1AEA2-A24C-8D51-94AA-3A5628F7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2CA0DD-C417-81BC-39F4-DBD1D182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Grafik 3" descr="Ein Bild, das Screenshot, Grün, Diagramm, Reihe enthält.&#10;&#10;KI-generierte Inhalte können fehlerhaft sein.">
            <a:extLst>
              <a:ext uri="{FF2B5EF4-FFF2-40B4-BE49-F238E27FC236}">
                <a16:creationId xmlns:a16="http://schemas.microsoft.com/office/drawing/2014/main" id="{82C9B75A-8AD7-6252-2C43-92FD7BE8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017588"/>
            <a:ext cx="10687050" cy="52673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84C0EA-86D5-07C8-5F60-834A38692B88}"/>
              </a:ext>
            </a:extLst>
          </p:cNvPr>
          <p:cNvSpPr txBox="1"/>
          <p:nvPr/>
        </p:nvSpPr>
        <p:spPr>
          <a:xfrm>
            <a:off x="757906" y="6341692"/>
            <a:ext cx="263524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391347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EC3B-91F7-728D-EB3C-1D2F91D7B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BD661-982E-4388-736C-F5C44254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FC585C-002C-7AD6-62F4-1AD34F6B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Grafik 3" descr="Ein Bild, das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3B9713B9-C356-2707-995D-D29D0E09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20750"/>
            <a:ext cx="9505950" cy="5638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9D5000-6DB6-D152-F75C-50AC3B879B04}"/>
              </a:ext>
            </a:extLst>
          </p:cNvPr>
          <p:cNvSpPr txBox="1"/>
          <p:nvPr/>
        </p:nvSpPr>
        <p:spPr>
          <a:xfrm>
            <a:off x="1342106" y="6519492"/>
            <a:ext cx="263524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</p:spTree>
    <p:extLst>
      <p:ext uri="{BB962C8B-B14F-4D97-AF65-F5344CB8AC3E}">
        <p14:creationId xmlns:p14="http://schemas.microsoft.com/office/powerpoint/2010/main" val="378345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9CC17-D4E1-6837-CD99-12A9272DD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CC63C-0C20-DDD8-CD42-2FFCE302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Einordnung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CF2BCC-A2FA-E192-4EDD-EA517C1B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DF4CE0-B58A-3FB1-7109-B4AFBEA5A0E6}"/>
              </a:ext>
            </a:extLst>
          </p:cNvPr>
          <p:cNvSpPr txBox="1"/>
          <p:nvPr/>
        </p:nvSpPr>
        <p:spPr>
          <a:xfrm>
            <a:off x="3264583" y="6079070"/>
            <a:ext cx="566227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[B1] Chord </a:t>
            </a:r>
            <a:r>
              <a:rPr lang="de-DE" sz="1400" err="1">
                <a:solidFill>
                  <a:schemeClr val="bg1"/>
                </a:solidFill>
                <a:latin typeface="Arial"/>
                <a:cs typeface="Arial"/>
              </a:rPr>
              <a:t>achieved</a:t>
            </a: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 P2P </a:t>
            </a:r>
            <a:r>
              <a:rPr lang="de-DE" sz="1400" err="1">
                <a:solidFill>
                  <a:schemeClr val="bg1"/>
                </a:solidFill>
                <a:latin typeface="Arial"/>
                <a:cs typeface="Arial"/>
              </a:rPr>
              <a:t>overlay</a:t>
            </a: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 network </a:t>
            </a:r>
            <a:r>
              <a:rPr lang="de-DE" sz="1400" err="1">
                <a:solidFill>
                  <a:schemeClr val="bg1"/>
                </a:solidFill>
                <a:latin typeface="Arial"/>
                <a:cs typeface="Arial"/>
              </a:rPr>
              <a:t>topology</a:t>
            </a:r>
          </a:p>
        </p:txBody>
      </p:sp>
      <p:pic>
        <p:nvPicPr>
          <p:cNvPr id="5" name="Grafik 4" descr="Ein Bild, das Reihe, Diagramm, Kreis enthält.&#10;&#10;KI-generierte Inhalte können fehlerhaft sein.">
            <a:extLst>
              <a:ext uri="{FF2B5EF4-FFF2-40B4-BE49-F238E27FC236}">
                <a16:creationId xmlns:a16="http://schemas.microsoft.com/office/drawing/2014/main" id="{AFE5D8D5-4BCC-4114-4FA8-B63C9EAE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3" y="776288"/>
            <a:ext cx="56673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1DAB8-986B-C47A-B3B5-A8BD39347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FBA69-AD57-0842-E02C-E320C16B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Ziele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A220C9-7891-9970-F7A2-D4AF5244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24D64D-B1C0-D2C2-F414-9223610BC6AD}"/>
              </a:ext>
            </a:extLst>
          </p:cNvPr>
          <p:cNvSpPr txBox="1"/>
          <p:nvPr/>
        </p:nvSpPr>
        <p:spPr>
          <a:xfrm>
            <a:off x="3694286" y="1717943"/>
            <a:ext cx="4799900" cy="3423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Gleichberechtigung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Autonomie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Fehlende zentrale Instanz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Kein Single Point of </a:t>
            </a:r>
            <a:r>
              <a:rPr lang="de-DE" sz="2400" err="1">
                <a:solidFill>
                  <a:schemeClr val="bg1"/>
                </a:solidFill>
                <a:latin typeface="Arial"/>
                <a:cs typeface="Arial"/>
              </a:rPr>
              <a:t>Failure</a:t>
            </a:r>
            <a:endParaRPr lang="de-DE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e-DE" sz="2400" b="1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Selbstorganisation</a:t>
            </a:r>
          </a:p>
          <a:p>
            <a:pPr marL="800100" lvl="1" indent="-342900">
              <a:buFont typeface="Courier New"/>
              <a:buChar char="o"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Churn-Management</a:t>
            </a:r>
          </a:p>
          <a:p>
            <a:pPr marL="342900" indent="-342900">
              <a:buFont typeface="Arial"/>
              <a:buChar char="•"/>
            </a:pPr>
            <a:endParaRPr lang="de-DE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Ressourcenverteilung</a:t>
            </a:r>
          </a:p>
        </p:txBody>
      </p:sp>
    </p:spTree>
    <p:extLst>
      <p:ext uri="{BB962C8B-B14F-4D97-AF65-F5344CB8AC3E}">
        <p14:creationId xmlns:p14="http://schemas.microsoft.com/office/powerpoint/2010/main" val="22212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3529A-A742-1218-E17A-16D3429E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74B90-A48A-D80F-315A-5D977DE5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7" y="0"/>
            <a:ext cx="10972800" cy="767973"/>
          </a:xfrm>
        </p:spPr>
        <p:txBody>
          <a:bodyPr/>
          <a:lstStyle/>
          <a:p>
            <a:r>
              <a:rPr lang="de-DE">
                <a:effectLst/>
                <a:latin typeface="Arial"/>
                <a:cs typeface="Arial"/>
              </a:rPr>
              <a:t>Kategorisierung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9CDC15-6FE5-86A5-A3F7-5A760A8A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155" y="6493039"/>
            <a:ext cx="753545" cy="365125"/>
          </a:xfrm>
        </p:spPr>
        <p:txBody>
          <a:bodyPr/>
          <a:lstStyle/>
          <a:p>
            <a:fld id="{8CD4F01F-F20A-455A-9D25-DFB66A8710CE}" type="slidenum">
              <a:rPr lang="de-DE" sz="1800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BD24125-B3FE-8EB3-FA98-727A530B5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868262"/>
              </p:ext>
            </p:extLst>
          </p:nvPr>
        </p:nvGraphicFramePr>
        <p:xfrm>
          <a:off x="908923" y="1894222"/>
          <a:ext cx="10374791" cy="300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4" name="Textfeld 923">
            <a:extLst>
              <a:ext uri="{FF2B5EF4-FFF2-40B4-BE49-F238E27FC236}">
                <a16:creationId xmlns:a16="http://schemas.microsoft.com/office/drawing/2014/main" id="{27626AB3-B45D-0B27-7FEE-17A37DEAB7A5}"/>
              </a:ext>
            </a:extLst>
          </p:cNvPr>
          <p:cNvSpPr txBox="1"/>
          <p:nvPr/>
        </p:nvSpPr>
        <p:spPr>
          <a:xfrm>
            <a:off x="908675" y="4898028"/>
            <a:ext cx="263524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[Eigendarstellung]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063A3E9-9737-469A-69E5-BBD1F06B217C}"/>
              </a:ext>
            </a:extLst>
          </p:cNvPr>
          <p:cNvSpPr txBox="1"/>
          <p:nvPr/>
        </p:nvSpPr>
        <p:spPr>
          <a:xfrm>
            <a:off x="8049702" y="616313"/>
            <a:ext cx="523420" cy="3150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72789900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HTW-Design">
  <a:themeElements>
    <a:clrScheme name="HTW Berlin">
      <a:dk1>
        <a:srgbClr val="000000"/>
      </a:dk1>
      <a:lt1>
        <a:srgbClr val="FFFFFF"/>
      </a:lt1>
      <a:dk2>
        <a:srgbClr val="404040"/>
      </a:dk2>
      <a:lt2>
        <a:srgbClr val="E3F1CC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00"/>
      </a:hlink>
      <a:folHlink>
        <a:srgbClr val="2438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-Design" id="{87B8FC0E-1B27-47F6-8EC0-9E7BBB9EFBA8}" vid="{13B5162A-3D61-4CD9-A688-8F7F7C6F58EA}"/>
    </a:ext>
  </a:extLst>
</a:theme>
</file>

<file path=ppt/theme/theme2.xml><?xml version="1.0" encoding="utf-8"?>
<a:theme xmlns:a="http://schemas.openxmlformats.org/drawingml/2006/main" name="Office Regenbogenlogo">
  <a:themeElements>
    <a:clrScheme name="HTW Berlin">
      <a:dk1>
        <a:srgbClr val="000000"/>
      </a:dk1>
      <a:lt1>
        <a:srgbClr val="FFFFFF"/>
      </a:lt1>
      <a:dk2>
        <a:srgbClr val="404040"/>
      </a:dk2>
      <a:lt2>
        <a:srgbClr val="E3F1CC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00"/>
      </a:hlink>
      <a:folHlink>
        <a:srgbClr val="2438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btil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btil" id="{D399A943-B389-46D9-BDF9-BBB6404C509A}" vid="{05A87768-EF18-4F6E-855A-1BD4EDCDD010}"/>
    </a:ext>
  </a:extLst>
</a:theme>
</file>

<file path=ppt/theme/theme4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HTW-Design</Template>
  <TotalTime>0</TotalTime>
  <Words>738</Words>
  <Application>Microsoft Office PowerPoint</Application>
  <PresentationFormat>Breitbild</PresentationFormat>
  <Paragraphs>190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33</vt:i4>
      </vt:variant>
    </vt:vector>
  </HeadingPairs>
  <TitlesOfParts>
    <vt:vector size="46" baseType="lpstr">
      <vt:lpstr>Aptos</vt:lpstr>
      <vt:lpstr>Arial</vt:lpstr>
      <vt:lpstr>Calibri</vt:lpstr>
      <vt:lpstr>Calisto MT</vt:lpstr>
      <vt:lpstr>Courier New</vt:lpstr>
      <vt:lpstr>Franklin Gothic Book</vt:lpstr>
      <vt:lpstr>Franklin Gothic Demi</vt:lpstr>
      <vt:lpstr>HTWBerlin Office</vt:lpstr>
      <vt:lpstr>Wingdings 2</vt:lpstr>
      <vt:lpstr>HTW-Design</vt:lpstr>
      <vt:lpstr>Office Regenbogenlogo</vt:lpstr>
      <vt:lpstr>subtil</vt:lpstr>
      <vt:lpstr>Schiefer</vt:lpstr>
      <vt:lpstr>Verteilte Systeme – P2P – Tic Tac Toe</vt:lpstr>
      <vt:lpstr>Inhaltsverzeichnis</vt:lpstr>
      <vt:lpstr>Theorie</vt:lpstr>
      <vt:lpstr>Einordnung</vt:lpstr>
      <vt:lpstr>Einordnung</vt:lpstr>
      <vt:lpstr>Einordnung</vt:lpstr>
      <vt:lpstr>Einordnung</vt:lpstr>
      <vt:lpstr>Ziele</vt:lpstr>
      <vt:lpstr>Kategorisierung</vt:lpstr>
      <vt:lpstr>Vorteile</vt:lpstr>
      <vt:lpstr>Herausforderungen</vt:lpstr>
      <vt:lpstr>Übergang zum Spiel</vt:lpstr>
      <vt:lpstr>Spielablauf</vt:lpstr>
      <vt:lpstr>Einordnung P2P</vt:lpstr>
      <vt:lpstr>Einordnung P2P</vt:lpstr>
      <vt:lpstr>Vorteile P2P bei verteilten Spielen</vt:lpstr>
      <vt:lpstr>Architektur des Programms</vt:lpstr>
      <vt:lpstr>Architektur des Programms</vt:lpstr>
      <vt:lpstr>Architektur des Programms</vt:lpstr>
      <vt:lpstr>Architektur des Programms</vt:lpstr>
      <vt:lpstr>Architektur des Programms</vt:lpstr>
      <vt:lpstr>Architektur des Programms</vt:lpstr>
      <vt:lpstr>Architektur des Programms</vt:lpstr>
      <vt:lpstr>Kommunikation und Interaktion</vt:lpstr>
      <vt:lpstr>PowerPoint-Präsentation</vt:lpstr>
      <vt:lpstr>PowerPoint-Präsentation</vt:lpstr>
      <vt:lpstr>Kommunikation und Interaktion</vt:lpstr>
      <vt:lpstr>Kommunikation und Interaktion</vt:lpstr>
      <vt:lpstr>Kommunikation und Interaktion</vt:lpstr>
      <vt:lpstr>Fehlermodell und Sicherheit</vt:lpstr>
      <vt:lpstr>GitHub-Repository</vt:lpstr>
      <vt:lpstr>3. Literaturverzeichnis</vt:lpstr>
      <vt:lpstr>4. Bildverzeichnis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Sascha Pokral</dc:creator>
  <cp:lastModifiedBy>Sascha Pokral</cp:lastModifiedBy>
  <cp:revision>1</cp:revision>
  <dcterms:created xsi:type="dcterms:W3CDTF">2026-06-27T18:38:18Z</dcterms:created>
  <dcterms:modified xsi:type="dcterms:W3CDTF">2026-07-12T16:07:42Z</dcterms:modified>
</cp:coreProperties>
</file>