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9" roundtripDataSignature="AMtx7miXr5IkOZcHvQpS7uYIWsYi6FUbZ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customschemas.google.com/relationships/presentationmetadata" Target="meta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3b543b61f24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3b543b61f24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3b543b61f24_0_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3b543b61f24_0_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3b543b61f24_0_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3b543b61f24_0_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b543b61f24_0_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3b543b61f24_0_2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b543b61f24_0_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b543b61f24_0_3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3b60fc94935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3b60fc94935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3b543b61f24_0_4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3b543b61f24_0_4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b60fc94935_0_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g3b60fc94935_0_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3b60fc94935_0_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3b60fc94935_0_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3b60fc94935_0_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3b60fc94935_0_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3b60fc94935_0_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3b60fc94935_0_2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folie ohne Foto B" showMasterSp="0" type="tx">
  <p:cSld name="TITLE_AND_BODY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6"/>
          <p:cNvSpPr/>
          <p:nvPr/>
        </p:nvSpPr>
        <p:spPr>
          <a:xfrm>
            <a:off x="-2" y="-1"/>
            <a:ext cx="9144001" cy="2574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6"/>
          <p:cNvSpPr txBox="1"/>
          <p:nvPr>
            <p:ph idx="1" type="body"/>
          </p:nvPr>
        </p:nvSpPr>
        <p:spPr>
          <a:xfrm>
            <a:off x="539750" y="1886097"/>
            <a:ext cx="6490224" cy="6146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19100" lvl="0" marL="457200" algn="l">
              <a:lnSpc>
                <a:spcPct val="106666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>
                <a:solidFill>
                  <a:srgbClr val="FFFFFF"/>
                </a:solidFill>
              </a:defRPr>
            </a:lvl1pPr>
            <a:lvl2pPr indent="-419100" lvl="1" marL="914400" algn="l">
              <a:lnSpc>
                <a:spcPct val="106666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  <a:defRPr sz="3000">
                <a:solidFill>
                  <a:srgbClr val="FFFFFF"/>
                </a:solidFill>
              </a:defRPr>
            </a:lvl2pPr>
            <a:lvl3pPr indent="-419100" lvl="2" marL="1371600" algn="l">
              <a:lnSpc>
                <a:spcPct val="106666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  <a:defRPr sz="3000">
                <a:solidFill>
                  <a:srgbClr val="FFFFFF"/>
                </a:solidFill>
              </a:defRPr>
            </a:lvl3pPr>
            <a:lvl4pPr indent="-419100" lvl="3" marL="1828800" algn="l">
              <a:lnSpc>
                <a:spcPct val="106666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  <a:defRPr sz="3000">
                <a:solidFill>
                  <a:srgbClr val="FFFFFF"/>
                </a:solidFill>
              </a:defRPr>
            </a:lvl4pPr>
            <a:lvl5pPr indent="-419100" lvl="4" marL="2286000" algn="l">
              <a:lnSpc>
                <a:spcPct val="106666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  <a:defRPr sz="3000">
                <a:solidFill>
                  <a:srgbClr val="FFFFFF"/>
                </a:solidFill>
              </a:defRPr>
            </a:lvl5pPr>
            <a:lvl6pPr indent="-342900" lvl="5" marL="2743200" algn="l">
              <a:lnSpc>
                <a:spcPct val="138888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38888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38888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38888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3" name="Google Shape;13;p16"/>
          <p:cNvSpPr txBox="1"/>
          <p:nvPr>
            <p:ph type="title"/>
          </p:nvPr>
        </p:nvSpPr>
        <p:spPr>
          <a:xfrm>
            <a:off x="539750" y="1011286"/>
            <a:ext cx="6490224" cy="87665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lvl="2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lvl="4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6pPr>
            <a:lvl7pPr lvl="6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7pPr>
            <a:lvl8pPr lvl="7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8pPr>
            <a:lvl9pPr lvl="8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pic>
        <p:nvPicPr>
          <p:cNvPr descr="Grafik 6" id="14" name="Google Shape;14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43999" y="3985733"/>
            <a:ext cx="1440001" cy="84220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6"/>
          <p:cNvSpPr txBox="1"/>
          <p:nvPr>
            <p:ph idx="2" type="body"/>
          </p:nvPr>
        </p:nvSpPr>
        <p:spPr>
          <a:xfrm>
            <a:off x="539750" y="2868611"/>
            <a:ext cx="6490224" cy="8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138888"/>
              </a:lnSpc>
              <a:spcBef>
                <a:spcPts val="50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algn="l">
              <a:lnSpc>
                <a:spcPct val="138888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38888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38888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38888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38888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38888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38888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38888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6" name="Google Shape;16;p16"/>
          <p:cNvSpPr txBox="1"/>
          <p:nvPr>
            <p:ph idx="12" type="sldNum"/>
          </p:nvPr>
        </p:nvSpPr>
        <p:spPr>
          <a:xfrm>
            <a:off x="6553200" y="4767262"/>
            <a:ext cx="2133600" cy="2794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63500" lvl="0" marL="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r Titel">
  <p:cSld name="Nur Titel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5"/>
          <p:cNvSpPr txBox="1"/>
          <p:nvPr>
            <p:ph type="title"/>
          </p:nvPr>
        </p:nvSpPr>
        <p:spPr>
          <a:xfrm>
            <a:off x="539750" y="305146"/>
            <a:ext cx="7524750" cy="443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lvl="1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lvl="2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lvl="4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6pPr>
            <a:lvl7pPr lvl="6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7pPr>
            <a:lvl8pPr lvl="7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8pPr>
            <a:lvl9pPr lvl="8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25"/>
          <p:cNvSpPr txBox="1"/>
          <p:nvPr>
            <p:ph idx="12" type="sldNum"/>
          </p:nvPr>
        </p:nvSpPr>
        <p:spPr>
          <a:xfrm>
            <a:off x="539750" y="4687099"/>
            <a:ext cx="153963" cy="1524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63500" lvl="0" marL="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+ 2spaltiger Text">
  <p:cSld name="Titel + 2spaltiger 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6"/>
          <p:cNvSpPr txBox="1"/>
          <p:nvPr>
            <p:ph type="title"/>
          </p:nvPr>
        </p:nvSpPr>
        <p:spPr>
          <a:xfrm>
            <a:off x="539750" y="305146"/>
            <a:ext cx="7524750" cy="443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lvl="1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lvl="2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lvl="4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6pPr>
            <a:lvl7pPr lvl="6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7pPr>
            <a:lvl8pPr lvl="7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8pPr>
            <a:lvl9pPr lvl="8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26"/>
          <p:cNvSpPr txBox="1"/>
          <p:nvPr>
            <p:ph idx="1" type="body"/>
          </p:nvPr>
        </p:nvSpPr>
        <p:spPr>
          <a:xfrm>
            <a:off x="539999" y="998574"/>
            <a:ext cx="3671639" cy="3420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1pPr>
            <a:lvl2pPr indent="-3175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2pPr>
            <a:lvl3pPr indent="-3175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5pPr>
            <a:lvl6pPr indent="-342900" lvl="5" marL="2743200" algn="l">
              <a:lnSpc>
                <a:spcPct val="138888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38888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38888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38888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26"/>
          <p:cNvSpPr txBox="1"/>
          <p:nvPr>
            <p:ph idx="12" type="sldNum"/>
          </p:nvPr>
        </p:nvSpPr>
        <p:spPr>
          <a:xfrm>
            <a:off x="539750" y="4687099"/>
            <a:ext cx="153963" cy="1524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63500" lvl="0" marL="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el + 2spaltiger Text mit Grün" showMasterSp="0">
  <p:cSld name="1_Titel + 2spaltiger Text mit Grün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afik 9" id="71" name="Google Shape;71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64500" y="4587240"/>
            <a:ext cx="720000" cy="221551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27"/>
          <p:cNvSpPr txBox="1"/>
          <p:nvPr>
            <p:ph type="title"/>
          </p:nvPr>
        </p:nvSpPr>
        <p:spPr>
          <a:xfrm>
            <a:off x="539750" y="305146"/>
            <a:ext cx="4649471" cy="443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lvl="1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lvl="2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lvl="4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6pPr>
            <a:lvl7pPr lvl="6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7pPr>
            <a:lvl8pPr lvl="7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8pPr>
            <a:lvl9pPr lvl="8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27"/>
          <p:cNvSpPr txBox="1"/>
          <p:nvPr>
            <p:ph idx="1" type="body"/>
          </p:nvPr>
        </p:nvSpPr>
        <p:spPr>
          <a:xfrm>
            <a:off x="539999" y="1320163"/>
            <a:ext cx="4649222" cy="30984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1pPr>
            <a:lvl2pPr indent="-3175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2pPr>
            <a:lvl3pPr indent="-3175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5pPr>
            <a:lvl6pPr indent="-342900" lvl="5" marL="2743200" algn="l">
              <a:lnSpc>
                <a:spcPct val="138888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38888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38888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38888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27"/>
          <p:cNvSpPr txBox="1"/>
          <p:nvPr>
            <p:ph idx="12" type="sldNum"/>
          </p:nvPr>
        </p:nvSpPr>
        <p:spPr>
          <a:xfrm>
            <a:off x="539750" y="4687099"/>
            <a:ext cx="153963" cy="1524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63500" lvl="0" marL="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5" name="Google Shape;75;p27"/>
          <p:cNvSpPr/>
          <p:nvPr/>
        </p:nvSpPr>
        <p:spPr>
          <a:xfrm>
            <a:off x="5470723" y="-5"/>
            <a:ext cx="3673277" cy="51435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rafik 8" id="76" name="Google Shape;76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65654" y="4587240"/>
            <a:ext cx="720322" cy="221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el + 3spaltiger Text">
  <p:cSld name="1_Titel + 3spaltiger 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8"/>
          <p:cNvSpPr txBox="1"/>
          <p:nvPr>
            <p:ph type="title"/>
          </p:nvPr>
        </p:nvSpPr>
        <p:spPr>
          <a:xfrm>
            <a:off x="539750" y="305146"/>
            <a:ext cx="7524750" cy="443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lvl="1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lvl="2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lvl="4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6pPr>
            <a:lvl7pPr lvl="6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7pPr>
            <a:lvl8pPr lvl="7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8pPr>
            <a:lvl9pPr lvl="8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28"/>
          <p:cNvSpPr txBox="1"/>
          <p:nvPr>
            <p:ph idx="1" type="body"/>
          </p:nvPr>
        </p:nvSpPr>
        <p:spPr>
          <a:xfrm>
            <a:off x="539999" y="998574"/>
            <a:ext cx="2382189" cy="3420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1pPr>
            <a:lvl2pPr indent="-3048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2pPr>
            <a:lvl3pPr indent="-3048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42900" lvl="5" marL="2743200" algn="l">
              <a:lnSpc>
                <a:spcPct val="138888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38888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38888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38888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28"/>
          <p:cNvSpPr txBox="1"/>
          <p:nvPr>
            <p:ph idx="12" type="sldNum"/>
          </p:nvPr>
        </p:nvSpPr>
        <p:spPr>
          <a:xfrm>
            <a:off x="539750" y="4687099"/>
            <a:ext cx="153963" cy="1524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63500" lvl="0" marL="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+ 3spaltiger Text + Bilder">
  <p:cSld name="Titel + 3spaltiger Text + Bilder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9"/>
          <p:cNvSpPr txBox="1"/>
          <p:nvPr>
            <p:ph type="title"/>
          </p:nvPr>
        </p:nvSpPr>
        <p:spPr>
          <a:xfrm>
            <a:off x="539750" y="305146"/>
            <a:ext cx="7524750" cy="443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lvl="1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lvl="2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lvl="4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6pPr>
            <a:lvl7pPr lvl="6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7pPr>
            <a:lvl8pPr lvl="7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8pPr>
            <a:lvl9pPr lvl="8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29"/>
          <p:cNvSpPr txBox="1"/>
          <p:nvPr>
            <p:ph idx="1" type="body"/>
          </p:nvPr>
        </p:nvSpPr>
        <p:spPr>
          <a:xfrm>
            <a:off x="539999" y="2390018"/>
            <a:ext cx="2382189" cy="20285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1pPr>
            <a:lvl2pPr indent="-3048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2pPr>
            <a:lvl3pPr indent="-3048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42900" lvl="5" marL="2743200" algn="l">
              <a:lnSpc>
                <a:spcPct val="138888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38888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38888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38888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29"/>
          <p:cNvSpPr txBox="1"/>
          <p:nvPr>
            <p:ph idx="12" type="sldNum"/>
          </p:nvPr>
        </p:nvSpPr>
        <p:spPr>
          <a:xfrm>
            <a:off x="539750" y="4687099"/>
            <a:ext cx="153963" cy="1524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63500" lvl="0" marL="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5" name="Google Shape;85;p29"/>
          <p:cNvSpPr/>
          <p:nvPr>
            <p:ph idx="2" type="pic"/>
          </p:nvPr>
        </p:nvSpPr>
        <p:spPr>
          <a:xfrm>
            <a:off x="539751" y="1040189"/>
            <a:ext cx="2382438" cy="1228879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29"/>
          <p:cNvSpPr/>
          <p:nvPr>
            <p:ph idx="3" type="pic"/>
          </p:nvPr>
        </p:nvSpPr>
        <p:spPr>
          <a:xfrm>
            <a:off x="3111156" y="1040189"/>
            <a:ext cx="2382438" cy="1228879"/>
          </a:xfrm>
          <a:prstGeom prst="rect">
            <a:avLst/>
          </a:prstGeom>
          <a:noFill/>
          <a:ln>
            <a:noFill/>
          </a:ln>
        </p:spPr>
      </p:sp>
      <p:sp>
        <p:nvSpPr>
          <p:cNvPr id="87" name="Google Shape;87;p29"/>
          <p:cNvSpPr/>
          <p:nvPr>
            <p:ph idx="4" type="pic"/>
          </p:nvPr>
        </p:nvSpPr>
        <p:spPr>
          <a:xfrm>
            <a:off x="5682312" y="1040189"/>
            <a:ext cx="2382438" cy="122887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+ Text-Bild 1">
  <p:cSld name="Titel + Text-Bild 1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0"/>
          <p:cNvSpPr/>
          <p:nvPr>
            <p:ph idx="2" type="pic"/>
          </p:nvPr>
        </p:nvSpPr>
        <p:spPr>
          <a:xfrm>
            <a:off x="5470723" y="-2"/>
            <a:ext cx="3673276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90" name="Google Shape;90;p30"/>
          <p:cNvSpPr txBox="1"/>
          <p:nvPr>
            <p:ph type="title"/>
          </p:nvPr>
        </p:nvSpPr>
        <p:spPr>
          <a:xfrm>
            <a:off x="539750" y="305146"/>
            <a:ext cx="4661424" cy="8766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lvl="1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lvl="2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lvl="4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6pPr>
            <a:lvl7pPr lvl="6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7pPr>
            <a:lvl8pPr lvl="7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8pPr>
            <a:lvl9pPr lvl="8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1" name="Google Shape;91;p30"/>
          <p:cNvSpPr txBox="1"/>
          <p:nvPr>
            <p:ph idx="12" type="sldNum"/>
          </p:nvPr>
        </p:nvSpPr>
        <p:spPr>
          <a:xfrm>
            <a:off x="539750" y="4687099"/>
            <a:ext cx="153963" cy="1524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63500" lvl="0" marL="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2" name="Google Shape;92;p30"/>
          <p:cNvSpPr txBox="1"/>
          <p:nvPr>
            <p:ph idx="1" type="body"/>
          </p:nvPr>
        </p:nvSpPr>
        <p:spPr>
          <a:xfrm>
            <a:off x="539999" y="1320163"/>
            <a:ext cx="4649222" cy="30984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1pPr>
            <a:lvl2pPr indent="-3175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2pPr>
            <a:lvl3pPr indent="-3175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5pPr>
            <a:lvl6pPr indent="-342900" lvl="5" marL="2743200" algn="l">
              <a:lnSpc>
                <a:spcPct val="138888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38888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38888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38888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+ 2 Fotos">
  <p:cSld name="Titel + 2 Fotos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1"/>
          <p:cNvSpPr txBox="1"/>
          <p:nvPr>
            <p:ph type="title"/>
          </p:nvPr>
        </p:nvSpPr>
        <p:spPr>
          <a:xfrm>
            <a:off x="539750" y="305146"/>
            <a:ext cx="7524750" cy="443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lvl="1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lvl="2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lvl="4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6pPr>
            <a:lvl7pPr lvl="6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7pPr>
            <a:lvl8pPr lvl="7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8pPr>
            <a:lvl9pPr lvl="8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p31"/>
          <p:cNvSpPr txBox="1"/>
          <p:nvPr>
            <p:ph idx="12" type="sldNum"/>
          </p:nvPr>
        </p:nvSpPr>
        <p:spPr>
          <a:xfrm>
            <a:off x="539750" y="4687099"/>
            <a:ext cx="153963" cy="1524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63500" lvl="0" marL="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6" name="Google Shape;96;p31"/>
          <p:cNvSpPr/>
          <p:nvPr>
            <p:ph idx="2" type="pic"/>
          </p:nvPr>
        </p:nvSpPr>
        <p:spPr>
          <a:xfrm>
            <a:off x="0" y="1058862"/>
            <a:ext cx="5459294" cy="4084639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31"/>
          <p:cNvSpPr/>
          <p:nvPr>
            <p:ph idx="3" type="pic"/>
          </p:nvPr>
        </p:nvSpPr>
        <p:spPr>
          <a:xfrm>
            <a:off x="5470723" y="1058862"/>
            <a:ext cx="3673277" cy="408463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+ Foto quer groß">
  <p:cSld name="Titel + Foto quer groß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2"/>
          <p:cNvSpPr txBox="1"/>
          <p:nvPr>
            <p:ph type="title"/>
          </p:nvPr>
        </p:nvSpPr>
        <p:spPr>
          <a:xfrm>
            <a:off x="539750" y="305146"/>
            <a:ext cx="7524750" cy="443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lvl="1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lvl="2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lvl="4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6pPr>
            <a:lvl7pPr lvl="6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7pPr>
            <a:lvl8pPr lvl="7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8pPr>
            <a:lvl9pPr lvl="8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00" name="Google Shape;100;p32"/>
          <p:cNvSpPr txBox="1"/>
          <p:nvPr>
            <p:ph idx="12" type="sldNum"/>
          </p:nvPr>
        </p:nvSpPr>
        <p:spPr>
          <a:xfrm>
            <a:off x="539750" y="4687099"/>
            <a:ext cx="153963" cy="1524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63500" lvl="0" marL="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1" name="Google Shape;101;p32"/>
          <p:cNvSpPr/>
          <p:nvPr>
            <p:ph idx="2" type="pic"/>
          </p:nvPr>
        </p:nvSpPr>
        <p:spPr>
          <a:xfrm>
            <a:off x="0" y="1058400"/>
            <a:ext cx="9144000" cy="408463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+ Foto vollformatig">
  <p:cSld name="Titel + Foto vollformatig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3"/>
          <p:cNvSpPr/>
          <p:nvPr>
            <p:ph idx="2" type="pic"/>
          </p:nvPr>
        </p:nvSpPr>
        <p:spPr>
          <a:xfrm>
            <a:off x="0" y="0"/>
            <a:ext cx="9144000" cy="5143037"/>
          </a:xfrm>
          <a:prstGeom prst="rect">
            <a:avLst/>
          </a:prstGeom>
          <a:noFill/>
          <a:ln>
            <a:noFill/>
          </a:ln>
        </p:spPr>
      </p:sp>
      <p:sp>
        <p:nvSpPr>
          <p:cNvPr id="104" name="Google Shape;104;p33"/>
          <p:cNvSpPr txBox="1"/>
          <p:nvPr>
            <p:ph type="title"/>
          </p:nvPr>
        </p:nvSpPr>
        <p:spPr>
          <a:xfrm>
            <a:off x="539750" y="305146"/>
            <a:ext cx="7524750" cy="443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lvl="1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lvl="2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lvl="4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6pPr>
            <a:lvl7pPr lvl="6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7pPr>
            <a:lvl8pPr lvl="7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8pPr>
            <a:lvl9pPr lvl="8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33"/>
          <p:cNvSpPr txBox="1"/>
          <p:nvPr>
            <p:ph idx="12" type="sldNum"/>
          </p:nvPr>
        </p:nvSpPr>
        <p:spPr>
          <a:xfrm>
            <a:off x="539750" y="4687099"/>
            <a:ext cx="153963" cy="1524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63500" lvl="0" marL="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+ Foto oben">
  <p:cSld name="Titel + Foto oben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4"/>
          <p:cNvSpPr/>
          <p:nvPr>
            <p:ph idx="2" type="pic"/>
          </p:nvPr>
        </p:nvSpPr>
        <p:spPr>
          <a:xfrm>
            <a:off x="0" y="1"/>
            <a:ext cx="9144000" cy="2571750"/>
          </a:xfrm>
          <a:prstGeom prst="rect">
            <a:avLst/>
          </a:prstGeom>
          <a:noFill/>
          <a:ln>
            <a:noFill/>
          </a:ln>
        </p:spPr>
      </p:sp>
      <p:sp>
        <p:nvSpPr>
          <p:cNvPr id="108" name="Google Shape;108;p34"/>
          <p:cNvSpPr txBox="1"/>
          <p:nvPr>
            <p:ph type="title"/>
          </p:nvPr>
        </p:nvSpPr>
        <p:spPr>
          <a:xfrm>
            <a:off x="539750" y="305146"/>
            <a:ext cx="7524750" cy="443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lvl="1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lvl="2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lvl="4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6pPr>
            <a:lvl7pPr lvl="6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7pPr>
            <a:lvl8pPr lvl="7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8pPr>
            <a:lvl9pPr lvl="8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09" name="Google Shape;109;p34"/>
          <p:cNvSpPr txBox="1"/>
          <p:nvPr>
            <p:ph idx="12" type="sldNum"/>
          </p:nvPr>
        </p:nvSpPr>
        <p:spPr>
          <a:xfrm>
            <a:off x="539750" y="4687099"/>
            <a:ext cx="153963" cy="1524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63500" lvl="0" marL="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+ 1spaltiger Text">
  <p:cSld name="Titel + 1spaltiger Tex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7"/>
          <p:cNvSpPr txBox="1"/>
          <p:nvPr>
            <p:ph idx="1" type="body"/>
          </p:nvPr>
        </p:nvSpPr>
        <p:spPr>
          <a:xfrm>
            <a:off x="539999" y="997199"/>
            <a:ext cx="7524501" cy="34200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38888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38888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38888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38888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9" name="Google Shape;19;p17"/>
          <p:cNvSpPr txBox="1"/>
          <p:nvPr>
            <p:ph type="title"/>
          </p:nvPr>
        </p:nvSpPr>
        <p:spPr>
          <a:xfrm>
            <a:off x="539750" y="305146"/>
            <a:ext cx="7524750" cy="443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lvl="1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lvl="2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lvl="4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6pPr>
            <a:lvl7pPr lvl="6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7pPr>
            <a:lvl8pPr lvl="7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8pPr>
            <a:lvl9pPr lvl="8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7"/>
          <p:cNvSpPr txBox="1"/>
          <p:nvPr>
            <p:ph idx="12" type="sldNum"/>
          </p:nvPr>
        </p:nvSpPr>
        <p:spPr>
          <a:xfrm>
            <a:off x="539750" y="4687099"/>
            <a:ext cx="153963" cy="1524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63500" lvl="0" marL="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wischentitel" showMasterSp="0">
  <p:cSld name="Zwischentitel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afik 9" id="111" name="Google Shape;111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64500" y="4587240"/>
            <a:ext cx="720000" cy="221551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35"/>
          <p:cNvSpPr/>
          <p:nvPr/>
        </p:nvSpPr>
        <p:spPr>
          <a:xfrm>
            <a:off x="-2" y="1058861"/>
            <a:ext cx="9144001" cy="40846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35"/>
          <p:cNvSpPr txBox="1"/>
          <p:nvPr>
            <p:ph type="title"/>
          </p:nvPr>
        </p:nvSpPr>
        <p:spPr>
          <a:xfrm>
            <a:off x="539750" y="305146"/>
            <a:ext cx="7524750" cy="443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lvl="1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lvl="2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lvl="4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6pPr>
            <a:lvl7pPr lvl="6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7pPr>
            <a:lvl8pPr lvl="7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8pPr>
            <a:lvl9pPr lvl="8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14" name="Google Shape;114;p35"/>
          <p:cNvSpPr txBox="1"/>
          <p:nvPr>
            <p:ph idx="12" type="sldNum"/>
          </p:nvPr>
        </p:nvSpPr>
        <p:spPr>
          <a:xfrm>
            <a:off x="6553200" y="4767262"/>
            <a:ext cx="2133600" cy="2794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63500" lvl="0" marL="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bschlussfolie A" showMasterSp="0">
  <p:cSld name="Abschlussfolie A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6"/>
          <p:cNvSpPr/>
          <p:nvPr/>
        </p:nvSpPr>
        <p:spPr>
          <a:xfrm>
            <a:off x="-2" y="0"/>
            <a:ext cx="6138002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36"/>
          <p:cNvSpPr txBox="1"/>
          <p:nvPr>
            <p:ph type="title"/>
          </p:nvPr>
        </p:nvSpPr>
        <p:spPr>
          <a:xfrm>
            <a:off x="539750" y="1011286"/>
            <a:ext cx="4392001" cy="8766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lvl="2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lvl="4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6pPr>
            <a:lvl7pPr lvl="6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7pPr>
            <a:lvl8pPr lvl="7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8pPr>
            <a:lvl9pPr lvl="8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36"/>
          <p:cNvSpPr txBox="1"/>
          <p:nvPr/>
        </p:nvSpPr>
        <p:spPr>
          <a:xfrm>
            <a:off x="539638" y="4596898"/>
            <a:ext cx="3672001" cy="2659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14300" lvl="0" mar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●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www.htw-berlin.de</a:t>
            </a:r>
            <a:endParaRPr/>
          </a:p>
        </p:txBody>
      </p:sp>
      <p:pic>
        <p:nvPicPr>
          <p:cNvPr descr="Grafik 9" id="119" name="Google Shape;119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43999" y="3985733"/>
            <a:ext cx="1440001" cy="842206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36"/>
          <p:cNvSpPr txBox="1"/>
          <p:nvPr>
            <p:ph idx="12" type="sldNum"/>
          </p:nvPr>
        </p:nvSpPr>
        <p:spPr>
          <a:xfrm>
            <a:off x="6553200" y="4767262"/>
            <a:ext cx="2133600" cy="2794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63500" lvl="0" marL="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bschlussfolie B2" showMasterSp="0">
  <p:cSld name="Abschlussfolie B2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7"/>
          <p:cNvSpPr/>
          <p:nvPr>
            <p:ph idx="2" type="pic"/>
          </p:nvPr>
        </p:nvSpPr>
        <p:spPr>
          <a:xfrm>
            <a:off x="0" y="1"/>
            <a:ext cx="9144000" cy="2571750"/>
          </a:xfrm>
          <a:prstGeom prst="rect">
            <a:avLst/>
          </a:prstGeom>
          <a:noFill/>
          <a:ln>
            <a:noFill/>
          </a:ln>
        </p:spPr>
      </p:sp>
      <p:sp>
        <p:nvSpPr>
          <p:cNvPr id="123" name="Google Shape;123;p37"/>
          <p:cNvSpPr txBox="1"/>
          <p:nvPr>
            <p:ph type="title"/>
          </p:nvPr>
        </p:nvSpPr>
        <p:spPr>
          <a:xfrm>
            <a:off x="539750" y="1011286"/>
            <a:ext cx="8244251" cy="8766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lvl="2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lvl="4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6pPr>
            <a:lvl7pPr lvl="6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7pPr>
            <a:lvl8pPr lvl="7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8pPr>
            <a:lvl9pPr lvl="8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pic>
        <p:nvPicPr>
          <p:cNvPr descr="Grafik 6" id="124" name="Google Shape;124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43999" y="3985733"/>
            <a:ext cx="1440001" cy="842206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37"/>
          <p:cNvSpPr txBox="1"/>
          <p:nvPr/>
        </p:nvSpPr>
        <p:spPr>
          <a:xfrm>
            <a:off x="539638" y="4596898"/>
            <a:ext cx="3672001" cy="2659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14300" lvl="0" mar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●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www.htw-berlin.de</a:t>
            </a:r>
            <a:endParaRPr/>
          </a:p>
        </p:txBody>
      </p:sp>
      <p:sp>
        <p:nvSpPr>
          <p:cNvPr id="126" name="Google Shape;126;p37"/>
          <p:cNvSpPr txBox="1"/>
          <p:nvPr>
            <p:ph idx="12" type="sldNum"/>
          </p:nvPr>
        </p:nvSpPr>
        <p:spPr>
          <a:xfrm>
            <a:off x="6553200" y="4767262"/>
            <a:ext cx="2133600" cy="2794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63500" lvl="0" marL="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bschlussfolie D1" showMasterSp="0">
  <p:cSld name="Abschlussfolie D1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8"/>
          <p:cNvSpPr/>
          <p:nvPr/>
        </p:nvSpPr>
        <p:spPr>
          <a:xfrm>
            <a:off x="-2" y="-1"/>
            <a:ext cx="9144001" cy="2574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38"/>
          <p:cNvSpPr txBox="1"/>
          <p:nvPr>
            <p:ph type="title"/>
          </p:nvPr>
        </p:nvSpPr>
        <p:spPr>
          <a:xfrm>
            <a:off x="539750" y="1011286"/>
            <a:ext cx="8244251" cy="8766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lvl="2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lvl="4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6pPr>
            <a:lvl7pPr lvl="6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7pPr>
            <a:lvl8pPr lvl="7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8pPr>
            <a:lvl9pPr lvl="8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pic>
        <p:nvPicPr>
          <p:cNvPr descr="Grafik 6" id="130" name="Google Shape;130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43999" y="3985733"/>
            <a:ext cx="1440001" cy="842206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38"/>
          <p:cNvSpPr txBox="1"/>
          <p:nvPr/>
        </p:nvSpPr>
        <p:spPr>
          <a:xfrm>
            <a:off x="539638" y="4596898"/>
            <a:ext cx="3672001" cy="2659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14300" lvl="0" mar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●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www.htw-berlin.de</a:t>
            </a:r>
            <a:endParaRPr/>
          </a:p>
        </p:txBody>
      </p:sp>
      <p:sp>
        <p:nvSpPr>
          <p:cNvPr id="132" name="Google Shape;132;p38"/>
          <p:cNvSpPr/>
          <p:nvPr>
            <p:ph idx="2" type="pic"/>
          </p:nvPr>
        </p:nvSpPr>
        <p:spPr>
          <a:xfrm>
            <a:off x="539639" y="2192781"/>
            <a:ext cx="1577221" cy="1577221"/>
          </a:xfrm>
          <a:prstGeom prst="rect">
            <a:avLst/>
          </a:prstGeom>
          <a:noFill/>
          <a:ln cap="flat" cmpd="sng" w="57150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p38"/>
          <p:cNvSpPr txBox="1"/>
          <p:nvPr>
            <p:ph idx="1" type="body"/>
          </p:nvPr>
        </p:nvSpPr>
        <p:spPr>
          <a:xfrm>
            <a:off x="2375637" y="2781975"/>
            <a:ext cx="4212001" cy="13502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lnSpc>
                <a:spcPct val="138888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38888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38888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38888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34" name="Google Shape;134;p38"/>
          <p:cNvSpPr txBox="1"/>
          <p:nvPr>
            <p:ph idx="12" type="sldNum"/>
          </p:nvPr>
        </p:nvSpPr>
        <p:spPr>
          <a:xfrm>
            <a:off x="6553200" y="4767262"/>
            <a:ext cx="2133600" cy="2794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63500" lvl="0" marL="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bschlussfolie D2" showMasterSp="0">
  <p:cSld name="Abschlussfolie D2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9"/>
          <p:cNvSpPr/>
          <p:nvPr>
            <p:ph idx="2" type="pic"/>
          </p:nvPr>
        </p:nvSpPr>
        <p:spPr>
          <a:xfrm>
            <a:off x="0" y="1"/>
            <a:ext cx="9144000" cy="2571750"/>
          </a:xfrm>
          <a:prstGeom prst="rect">
            <a:avLst/>
          </a:prstGeom>
          <a:noFill/>
          <a:ln>
            <a:noFill/>
          </a:ln>
        </p:spPr>
      </p:sp>
      <p:sp>
        <p:nvSpPr>
          <p:cNvPr id="137" name="Google Shape;137;p39"/>
          <p:cNvSpPr txBox="1"/>
          <p:nvPr>
            <p:ph type="title"/>
          </p:nvPr>
        </p:nvSpPr>
        <p:spPr>
          <a:xfrm>
            <a:off x="539750" y="1011286"/>
            <a:ext cx="8244251" cy="8766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lvl="2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lvl="4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6pPr>
            <a:lvl7pPr lvl="6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7pPr>
            <a:lvl8pPr lvl="7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8pPr>
            <a:lvl9pPr lvl="8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pic>
        <p:nvPicPr>
          <p:cNvPr descr="Grafik 6" id="138" name="Google Shape;138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43999" y="3985733"/>
            <a:ext cx="1440001" cy="842206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39"/>
          <p:cNvSpPr txBox="1"/>
          <p:nvPr/>
        </p:nvSpPr>
        <p:spPr>
          <a:xfrm>
            <a:off x="539638" y="4596898"/>
            <a:ext cx="3672001" cy="2659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14300" lvl="0" mar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●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www.htw-berlin.de</a:t>
            </a:r>
            <a:endParaRPr/>
          </a:p>
        </p:txBody>
      </p:sp>
      <p:sp>
        <p:nvSpPr>
          <p:cNvPr id="140" name="Google Shape;140;p39"/>
          <p:cNvSpPr/>
          <p:nvPr>
            <p:ph idx="3" type="pic"/>
          </p:nvPr>
        </p:nvSpPr>
        <p:spPr>
          <a:xfrm>
            <a:off x="539639" y="2192781"/>
            <a:ext cx="1577221" cy="1577221"/>
          </a:xfrm>
          <a:prstGeom prst="rect">
            <a:avLst/>
          </a:prstGeom>
          <a:noFill/>
          <a:ln cap="flat" cmpd="sng" w="57150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p39"/>
          <p:cNvSpPr txBox="1"/>
          <p:nvPr>
            <p:ph idx="1" type="body"/>
          </p:nvPr>
        </p:nvSpPr>
        <p:spPr>
          <a:xfrm>
            <a:off x="2375637" y="2781975"/>
            <a:ext cx="4212001" cy="13502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lnSpc>
                <a:spcPct val="138888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38888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38888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38888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42" name="Google Shape;142;p39"/>
          <p:cNvSpPr txBox="1"/>
          <p:nvPr>
            <p:ph idx="12" type="sldNum"/>
          </p:nvPr>
        </p:nvSpPr>
        <p:spPr>
          <a:xfrm>
            <a:off x="6553200" y="4767262"/>
            <a:ext cx="2133600" cy="2794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63500" lvl="0" marL="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bschlussfolie C" showMasterSp="0">
  <p:cSld name="Abschlussfolie C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0"/>
          <p:cNvSpPr/>
          <p:nvPr/>
        </p:nvSpPr>
        <p:spPr>
          <a:xfrm>
            <a:off x="-2" y="-1"/>
            <a:ext cx="9144001" cy="51954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rafik 6" id="145" name="Google Shape;145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41101" y="1374007"/>
            <a:ext cx="2661794" cy="1556789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40"/>
          <p:cNvSpPr txBox="1"/>
          <p:nvPr/>
        </p:nvSpPr>
        <p:spPr>
          <a:xfrm>
            <a:off x="3751913" y="3691292"/>
            <a:ext cx="3672001" cy="2659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14300" lvl="0" mar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●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www.htw-berlin.de</a:t>
            </a:r>
            <a:endParaRPr/>
          </a:p>
        </p:txBody>
      </p:sp>
      <p:sp>
        <p:nvSpPr>
          <p:cNvPr id="147" name="Google Shape;147;p40"/>
          <p:cNvSpPr txBox="1"/>
          <p:nvPr>
            <p:ph idx="12" type="sldNum"/>
          </p:nvPr>
        </p:nvSpPr>
        <p:spPr>
          <a:xfrm>
            <a:off x="6553200" y="4767262"/>
            <a:ext cx="2133600" cy="2794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63500" lvl="0" marL="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elfolie mit Foto quer" showMasterSp="0">
  <p:cSld name="1_Titelfolie mit Foto quer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1"/>
          <p:cNvSpPr txBox="1"/>
          <p:nvPr>
            <p:ph idx="1" type="body"/>
          </p:nvPr>
        </p:nvSpPr>
        <p:spPr>
          <a:xfrm>
            <a:off x="539750" y="4253095"/>
            <a:ext cx="6490224" cy="8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38888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1pPr>
            <a:lvl2pPr indent="-342900" lvl="1" marL="914400" algn="l">
              <a:lnSpc>
                <a:spcPct val="138888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2pPr>
            <a:lvl3pPr indent="-342900" lvl="2" marL="1371600" algn="l">
              <a:lnSpc>
                <a:spcPct val="138888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42900" lvl="3" marL="1828800" algn="l">
              <a:lnSpc>
                <a:spcPct val="138888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lnSpc>
                <a:spcPct val="138888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lnSpc>
                <a:spcPct val="138888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38888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38888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38888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50" name="Google Shape;150;p41"/>
          <p:cNvSpPr txBox="1"/>
          <p:nvPr>
            <p:ph type="title"/>
          </p:nvPr>
        </p:nvSpPr>
        <p:spPr>
          <a:xfrm>
            <a:off x="540364" y="2790660"/>
            <a:ext cx="6637920" cy="10643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lvl="2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lvl="4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6pPr>
            <a:lvl7pPr lvl="6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7pPr>
            <a:lvl8pPr lvl="7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8pPr>
            <a:lvl9pPr lvl="8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51" name="Google Shape;151;p41"/>
          <p:cNvSpPr/>
          <p:nvPr>
            <p:ph idx="2" type="pic"/>
          </p:nvPr>
        </p:nvSpPr>
        <p:spPr>
          <a:xfrm>
            <a:off x="0" y="0"/>
            <a:ext cx="9144000" cy="2574001"/>
          </a:xfrm>
          <a:prstGeom prst="rect">
            <a:avLst/>
          </a:prstGeom>
          <a:noFill/>
          <a:ln>
            <a:noFill/>
          </a:ln>
        </p:spPr>
      </p:sp>
      <p:pic>
        <p:nvPicPr>
          <p:cNvPr descr="Grafik 7" id="152" name="Google Shape;152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43999" y="3985733"/>
            <a:ext cx="1440001" cy="842206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41"/>
          <p:cNvSpPr txBox="1"/>
          <p:nvPr>
            <p:ph idx="12" type="sldNum"/>
          </p:nvPr>
        </p:nvSpPr>
        <p:spPr>
          <a:xfrm>
            <a:off x="6553200" y="4767262"/>
            <a:ext cx="2133600" cy="2794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63500" lvl="0" marL="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ennfolie" showMasterSp="0">
  <p:cSld name="Trennfoli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8"/>
          <p:cNvSpPr txBox="1"/>
          <p:nvPr>
            <p:ph type="title"/>
          </p:nvPr>
        </p:nvSpPr>
        <p:spPr>
          <a:xfrm>
            <a:off x="539748" y="1011286"/>
            <a:ext cx="6030385" cy="15604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lvl="2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lvl="4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6pPr>
            <a:lvl7pPr lvl="6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7pPr>
            <a:lvl8pPr lvl="7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8pPr>
            <a:lvl9pPr lvl="8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8"/>
          <p:cNvSpPr txBox="1"/>
          <p:nvPr>
            <p:ph idx="12" type="sldNum"/>
          </p:nvPr>
        </p:nvSpPr>
        <p:spPr>
          <a:xfrm>
            <a:off x="539750" y="4687099"/>
            <a:ext cx="153963" cy="1524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>
                <a:solidFill>
                  <a:srgbClr val="FFFFFF"/>
                </a:solidFill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>
                <a:solidFill>
                  <a:srgbClr val="FFFFFF"/>
                </a:solidFill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>
                <a:solidFill>
                  <a:srgbClr val="FFFFFF"/>
                </a:solidFill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>
                <a:solidFill>
                  <a:srgbClr val="FFFFFF"/>
                </a:solidFill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>
                <a:solidFill>
                  <a:srgbClr val="FFFFFF"/>
                </a:solidFill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>
                <a:solidFill>
                  <a:srgbClr val="FFFFFF"/>
                </a:solidFill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>
                <a:solidFill>
                  <a:srgbClr val="FFFFFF"/>
                </a:solidFill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>
                <a:solidFill>
                  <a:srgbClr val="FFFFFF"/>
                </a:solidFill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>
                <a:solidFill>
                  <a:srgbClr val="FFFFFF"/>
                </a:solidFill>
              </a:defRPr>
            </a:lvl9pPr>
          </a:lstStyle>
          <a:p>
            <a:pPr indent="-6350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Char char="●"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787878"/>
              </a:solidFill>
            </a:endParaRPr>
          </a:p>
        </p:txBody>
      </p:sp>
      <p:pic>
        <p:nvPicPr>
          <p:cNvPr descr="Grafik 13" id="25" name="Google Shape;25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65654" y="4587240"/>
            <a:ext cx="720322" cy="221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+ 2spaltiger Text mit Bild">
  <p:cSld name="Titel + 2spaltiger Text mit Bild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9"/>
          <p:cNvSpPr txBox="1"/>
          <p:nvPr>
            <p:ph type="title"/>
          </p:nvPr>
        </p:nvSpPr>
        <p:spPr>
          <a:xfrm>
            <a:off x="539750" y="305146"/>
            <a:ext cx="7524750" cy="443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lvl="1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lvl="2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lvl="4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6pPr>
            <a:lvl7pPr lvl="6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7pPr>
            <a:lvl8pPr lvl="7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8pPr>
            <a:lvl9pPr lvl="8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19"/>
          <p:cNvSpPr txBox="1"/>
          <p:nvPr>
            <p:ph idx="1" type="body"/>
          </p:nvPr>
        </p:nvSpPr>
        <p:spPr>
          <a:xfrm>
            <a:off x="539999" y="2660951"/>
            <a:ext cx="3671639" cy="17576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5pPr>
            <a:lvl6pPr indent="-342900" lvl="5" marL="2743200" algn="l">
              <a:lnSpc>
                <a:spcPct val="138888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38888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38888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38888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19"/>
          <p:cNvSpPr txBox="1"/>
          <p:nvPr>
            <p:ph idx="12" type="sldNum"/>
          </p:nvPr>
        </p:nvSpPr>
        <p:spPr>
          <a:xfrm>
            <a:off x="539750" y="4687099"/>
            <a:ext cx="153963" cy="1524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63500" lvl="0" marL="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" name="Google Shape;30;p19"/>
          <p:cNvSpPr/>
          <p:nvPr>
            <p:ph idx="2" type="pic"/>
          </p:nvPr>
        </p:nvSpPr>
        <p:spPr>
          <a:xfrm>
            <a:off x="539750" y="998574"/>
            <a:ext cx="3671888" cy="1517237"/>
          </a:xfrm>
          <a:prstGeom prst="rect">
            <a:avLst/>
          </a:prstGeom>
          <a:noFill/>
          <a:ln>
            <a:noFill/>
          </a:ln>
        </p:spPr>
      </p:sp>
      <p:sp>
        <p:nvSpPr>
          <p:cNvPr id="31" name="Google Shape;31;p19"/>
          <p:cNvSpPr/>
          <p:nvPr>
            <p:ph idx="3" type="pic"/>
          </p:nvPr>
        </p:nvSpPr>
        <p:spPr>
          <a:xfrm>
            <a:off x="4392612" y="998574"/>
            <a:ext cx="3671888" cy="151723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el + Text-Bild 1">
  <p:cSld name="1_Titel + Text-Bild 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0"/>
          <p:cNvSpPr/>
          <p:nvPr>
            <p:ph idx="2" type="pic"/>
          </p:nvPr>
        </p:nvSpPr>
        <p:spPr>
          <a:xfrm>
            <a:off x="0" y="-2"/>
            <a:ext cx="5470724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34" name="Google Shape;34;p20"/>
          <p:cNvSpPr txBox="1"/>
          <p:nvPr>
            <p:ph idx="1" type="body"/>
          </p:nvPr>
        </p:nvSpPr>
        <p:spPr>
          <a:xfrm>
            <a:off x="5802312" y="1368244"/>
            <a:ext cx="2262188" cy="30489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1pPr>
            <a:lvl2pPr indent="-3048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2pPr>
            <a:lvl3pPr indent="-3048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42900" lvl="5" marL="2743200" algn="l">
              <a:lnSpc>
                <a:spcPct val="138888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38888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38888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38888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20"/>
          <p:cNvSpPr txBox="1"/>
          <p:nvPr>
            <p:ph type="title"/>
          </p:nvPr>
        </p:nvSpPr>
        <p:spPr>
          <a:xfrm>
            <a:off x="5802312" y="305146"/>
            <a:ext cx="2982913" cy="10630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lvl="1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lvl="2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lvl="4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6pPr>
            <a:lvl7pPr lvl="6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7pPr>
            <a:lvl8pPr lvl="7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8pPr>
            <a:lvl9pPr lvl="8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0"/>
          <p:cNvSpPr txBox="1"/>
          <p:nvPr>
            <p:ph idx="12" type="sldNum"/>
          </p:nvPr>
        </p:nvSpPr>
        <p:spPr>
          <a:xfrm>
            <a:off x="539750" y="4687099"/>
            <a:ext cx="153963" cy="1524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63500" lvl="0" marL="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bschlussfolie B1" showMasterSp="0">
  <p:cSld name="Abschlussfolie B1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1"/>
          <p:cNvSpPr/>
          <p:nvPr/>
        </p:nvSpPr>
        <p:spPr>
          <a:xfrm>
            <a:off x="-2" y="-1"/>
            <a:ext cx="9144001" cy="2574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1"/>
          <p:cNvSpPr txBox="1"/>
          <p:nvPr>
            <p:ph type="title"/>
          </p:nvPr>
        </p:nvSpPr>
        <p:spPr>
          <a:xfrm>
            <a:off x="539750" y="1011286"/>
            <a:ext cx="8244251" cy="8766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lvl="2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lvl="4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6pPr>
            <a:lvl7pPr lvl="6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7pPr>
            <a:lvl8pPr lvl="7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8pPr>
            <a:lvl9pPr lvl="8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pic>
        <p:nvPicPr>
          <p:cNvPr descr="Grafik 6" id="40" name="Google Shape;40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43999" y="3985733"/>
            <a:ext cx="1440001" cy="842206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21"/>
          <p:cNvSpPr txBox="1"/>
          <p:nvPr/>
        </p:nvSpPr>
        <p:spPr>
          <a:xfrm>
            <a:off x="539638" y="4596898"/>
            <a:ext cx="3672001" cy="2659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14300" lvl="0" mar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●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www.htw-berlin.de</a:t>
            </a:r>
            <a:endParaRPr/>
          </a:p>
        </p:txBody>
      </p:sp>
      <p:sp>
        <p:nvSpPr>
          <p:cNvPr id="42" name="Google Shape;42;p21"/>
          <p:cNvSpPr txBox="1"/>
          <p:nvPr>
            <p:ph idx="12" type="sldNum"/>
          </p:nvPr>
        </p:nvSpPr>
        <p:spPr>
          <a:xfrm>
            <a:off x="6553200" y="4767262"/>
            <a:ext cx="2133600" cy="2794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63500" lvl="0" marL="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folie mit Foto quer" showMasterSp="0">
  <p:cSld name="Titelfolie mit Foto quer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2"/>
          <p:cNvSpPr txBox="1"/>
          <p:nvPr>
            <p:ph idx="1" type="body"/>
          </p:nvPr>
        </p:nvSpPr>
        <p:spPr>
          <a:xfrm>
            <a:off x="539750" y="4253095"/>
            <a:ext cx="6490224" cy="8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38888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1pPr>
            <a:lvl2pPr indent="-342900" lvl="1" marL="914400" algn="l">
              <a:lnSpc>
                <a:spcPct val="138888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2pPr>
            <a:lvl3pPr indent="-342900" lvl="2" marL="1371600" algn="l">
              <a:lnSpc>
                <a:spcPct val="138888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42900" lvl="3" marL="1828800" algn="l">
              <a:lnSpc>
                <a:spcPct val="138888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lnSpc>
                <a:spcPct val="138888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lnSpc>
                <a:spcPct val="138888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38888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38888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38888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22"/>
          <p:cNvSpPr txBox="1"/>
          <p:nvPr>
            <p:ph type="title"/>
          </p:nvPr>
        </p:nvSpPr>
        <p:spPr>
          <a:xfrm>
            <a:off x="540364" y="2790660"/>
            <a:ext cx="6637920" cy="10643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lvl="2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lvl="4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6pPr>
            <a:lvl7pPr lvl="6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7pPr>
            <a:lvl8pPr lvl="7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8pPr>
            <a:lvl9pPr lvl="8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2"/>
          <p:cNvSpPr/>
          <p:nvPr>
            <p:ph idx="2" type="pic"/>
          </p:nvPr>
        </p:nvSpPr>
        <p:spPr>
          <a:xfrm>
            <a:off x="0" y="0"/>
            <a:ext cx="9144000" cy="2574001"/>
          </a:xfrm>
          <a:prstGeom prst="rect">
            <a:avLst/>
          </a:prstGeom>
          <a:noFill/>
          <a:ln>
            <a:noFill/>
          </a:ln>
        </p:spPr>
      </p:sp>
      <p:pic>
        <p:nvPicPr>
          <p:cNvPr descr="Grafik 7" id="47" name="Google Shape;47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43999" y="3985733"/>
            <a:ext cx="1440001" cy="842206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22"/>
          <p:cNvSpPr txBox="1"/>
          <p:nvPr>
            <p:ph idx="12" type="sldNum"/>
          </p:nvPr>
        </p:nvSpPr>
        <p:spPr>
          <a:xfrm>
            <a:off x="6553200" y="4767262"/>
            <a:ext cx="2133600" cy="2794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63500" lvl="0" marL="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folie ohne Foto A" showMasterSp="0">
  <p:cSld name="Titelfolie ohne Foto A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3"/>
          <p:cNvSpPr/>
          <p:nvPr/>
        </p:nvSpPr>
        <p:spPr>
          <a:xfrm>
            <a:off x="-1" y="0"/>
            <a:ext cx="688657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23"/>
          <p:cNvSpPr txBox="1"/>
          <p:nvPr>
            <p:ph idx="1" type="body"/>
          </p:nvPr>
        </p:nvSpPr>
        <p:spPr>
          <a:xfrm>
            <a:off x="539748" y="1886097"/>
            <a:ext cx="6037221" cy="9194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19100" lvl="0" marL="457200" algn="l">
              <a:lnSpc>
                <a:spcPct val="106666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>
                <a:solidFill>
                  <a:srgbClr val="FFFFFF"/>
                </a:solidFill>
              </a:defRPr>
            </a:lvl1pPr>
            <a:lvl2pPr indent="-419100" lvl="1" marL="914400" algn="l">
              <a:lnSpc>
                <a:spcPct val="106666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  <a:defRPr sz="3000">
                <a:solidFill>
                  <a:srgbClr val="FFFFFF"/>
                </a:solidFill>
              </a:defRPr>
            </a:lvl2pPr>
            <a:lvl3pPr indent="-419100" lvl="2" marL="1371600" algn="l">
              <a:lnSpc>
                <a:spcPct val="106666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  <a:defRPr sz="3000">
                <a:solidFill>
                  <a:srgbClr val="FFFFFF"/>
                </a:solidFill>
              </a:defRPr>
            </a:lvl3pPr>
            <a:lvl4pPr indent="-419100" lvl="3" marL="1828800" algn="l">
              <a:lnSpc>
                <a:spcPct val="106666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  <a:defRPr sz="3000">
                <a:solidFill>
                  <a:srgbClr val="FFFFFF"/>
                </a:solidFill>
              </a:defRPr>
            </a:lvl4pPr>
            <a:lvl5pPr indent="-419100" lvl="4" marL="2286000" algn="l">
              <a:lnSpc>
                <a:spcPct val="106666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  <a:defRPr sz="3000">
                <a:solidFill>
                  <a:srgbClr val="FFFFFF"/>
                </a:solidFill>
              </a:defRPr>
            </a:lvl5pPr>
            <a:lvl6pPr indent="-342900" lvl="5" marL="2743200" algn="l">
              <a:lnSpc>
                <a:spcPct val="138888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38888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38888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38888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23"/>
          <p:cNvSpPr txBox="1"/>
          <p:nvPr>
            <p:ph type="title"/>
          </p:nvPr>
        </p:nvSpPr>
        <p:spPr>
          <a:xfrm>
            <a:off x="539748" y="1011286"/>
            <a:ext cx="6037221" cy="87665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lvl="2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lvl="4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6pPr>
            <a:lvl7pPr lvl="6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7pPr>
            <a:lvl8pPr lvl="7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8pPr>
            <a:lvl9pPr lvl="8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pic>
        <p:nvPicPr>
          <p:cNvPr descr="Grafik 9" id="53" name="Google Shape;53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43999" y="3985733"/>
            <a:ext cx="1440001" cy="842206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23"/>
          <p:cNvSpPr txBox="1"/>
          <p:nvPr>
            <p:ph idx="2" type="body"/>
          </p:nvPr>
        </p:nvSpPr>
        <p:spPr>
          <a:xfrm>
            <a:off x="539749" y="2868611"/>
            <a:ext cx="6037221" cy="8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138888"/>
              </a:lnSpc>
              <a:spcBef>
                <a:spcPts val="50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algn="l">
              <a:lnSpc>
                <a:spcPct val="138888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38888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38888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38888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38888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38888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38888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38888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23"/>
          <p:cNvSpPr txBox="1"/>
          <p:nvPr>
            <p:ph idx="12" type="sldNum"/>
          </p:nvPr>
        </p:nvSpPr>
        <p:spPr>
          <a:xfrm>
            <a:off x="6553200" y="4767262"/>
            <a:ext cx="2133600" cy="2794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63500" lvl="0" marL="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folie mit Foto hoch" showMasterSp="0">
  <p:cSld name="Titelfolie mit Foto hoch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4"/>
          <p:cNvSpPr txBox="1"/>
          <p:nvPr>
            <p:ph idx="1" type="body"/>
          </p:nvPr>
        </p:nvSpPr>
        <p:spPr>
          <a:xfrm>
            <a:off x="4572000" y="1880811"/>
            <a:ext cx="4212000" cy="6146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19100" lvl="0" marL="457200" algn="l">
              <a:lnSpc>
                <a:spcPct val="106666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>
                <a:solidFill>
                  <a:schemeClr val="accent1"/>
                </a:solidFill>
              </a:defRPr>
            </a:lvl1pPr>
            <a:lvl2pPr indent="-419100" lvl="1" marL="914400" algn="l">
              <a:lnSpc>
                <a:spcPct val="106666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  <a:defRPr sz="3000">
                <a:solidFill>
                  <a:schemeClr val="accent1"/>
                </a:solidFill>
              </a:defRPr>
            </a:lvl2pPr>
            <a:lvl3pPr indent="-419100" lvl="2" marL="1371600" algn="l">
              <a:lnSpc>
                <a:spcPct val="106666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  <a:defRPr sz="3000">
                <a:solidFill>
                  <a:schemeClr val="accent1"/>
                </a:solidFill>
              </a:defRPr>
            </a:lvl3pPr>
            <a:lvl4pPr indent="-419100" lvl="3" marL="1828800" algn="l">
              <a:lnSpc>
                <a:spcPct val="106666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  <a:defRPr sz="3000">
                <a:solidFill>
                  <a:schemeClr val="accent1"/>
                </a:solidFill>
              </a:defRPr>
            </a:lvl4pPr>
            <a:lvl5pPr indent="-419100" lvl="4" marL="2286000" algn="l">
              <a:lnSpc>
                <a:spcPct val="106666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  <a:defRPr sz="3000">
                <a:solidFill>
                  <a:schemeClr val="accent1"/>
                </a:solidFill>
              </a:defRPr>
            </a:lvl5pPr>
            <a:lvl6pPr indent="-342900" lvl="5" marL="2743200" algn="l">
              <a:lnSpc>
                <a:spcPct val="138888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38888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38888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38888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24"/>
          <p:cNvSpPr txBox="1"/>
          <p:nvPr>
            <p:ph type="title"/>
          </p:nvPr>
        </p:nvSpPr>
        <p:spPr>
          <a:xfrm>
            <a:off x="4572000" y="1006000"/>
            <a:ext cx="4212000" cy="87233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lvl="2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lvl="4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6pPr>
            <a:lvl7pPr lvl="6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7pPr>
            <a:lvl8pPr lvl="7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8pPr>
            <a:lvl9pPr lvl="8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pic>
        <p:nvPicPr>
          <p:cNvPr descr="Grafik 14" id="59" name="Google Shape;59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43999" y="3985733"/>
            <a:ext cx="1440001" cy="842206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24"/>
          <p:cNvSpPr/>
          <p:nvPr>
            <p:ph idx="2" type="pic"/>
          </p:nvPr>
        </p:nvSpPr>
        <p:spPr>
          <a:xfrm>
            <a:off x="0" y="0"/>
            <a:ext cx="4211638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24"/>
          <p:cNvSpPr txBox="1"/>
          <p:nvPr>
            <p:ph idx="3" type="body"/>
          </p:nvPr>
        </p:nvSpPr>
        <p:spPr>
          <a:xfrm>
            <a:off x="4572001" y="2868611"/>
            <a:ext cx="4212001" cy="8422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138888"/>
              </a:lnSpc>
              <a:spcBef>
                <a:spcPts val="50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algn="l">
              <a:lnSpc>
                <a:spcPct val="138888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38888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38888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38888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38888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38888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38888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38888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24"/>
          <p:cNvSpPr txBox="1"/>
          <p:nvPr>
            <p:ph idx="12" type="sldNum"/>
          </p:nvPr>
        </p:nvSpPr>
        <p:spPr>
          <a:xfrm>
            <a:off x="6553200" y="4767262"/>
            <a:ext cx="2133600" cy="2794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63500" lvl="0" marL="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6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24.xml"/><Relationship Id="rId28" Type="http://schemas.openxmlformats.org/officeDocument/2006/relationships/theme" Target="../theme/theme2.xml"/><Relationship Id="rId27" Type="http://schemas.openxmlformats.org/officeDocument/2006/relationships/slideLayout" Target="../slideLayouts/slideLayout26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afik 9" id="6" name="Google Shape;6;p1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8064500" y="4587240"/>
            <a:ext cx="720000" cy="22155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5"/>
          <p:cNvSpPr txBox="1"/>
          <p:nvPr>
            <p:ph type="title"/>
          </p:nvPr>
        </p:nvSpPr>
        <p:spPr>
          <a:xfrm>
            <a:off x="539750" y="305146"/>
            <a:ext cx="7524750" cy="443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marR="0" rtl="0" algn="l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●"/>
              <a:defRPr b="1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  <a:defRPr b="1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  <a:defRPr b="1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  <a:defRPr b="1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  <a:defRPr b="1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  <a:defRPr b="1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  <a:defRPr b="1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  <a:defRPr b="1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  <a:defRPr b="1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5"/>
          <p:cNvSpPr txBox="1"/>
          <p:nvPr>
            <p:ph idx="12" type="sldNum"/>
          </p:nvPr>
        </p:nvSpPr>
        <p:spPr>
          <a:xfrm>
            <a:off x="539750" y="4687099"/>
            <a:ext cx="153963" cy="1524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b="1" i="0" sz="1000" u="none" cap="none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b="1" i="0" sz="1000" u="none" cap="none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b="1" i="0" sz="1000" u="none" cap="none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b="1" i="0" sz="1000" u="none" cap="none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b="1" i="0" sz="1000" u="none" cap="none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b="1" i="0" sz="1000" u="none" cap="none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b="1" i="0" sz="1000" u="none" cap="none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b="1" i="0" sz="1000" u="none" cap="none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b="1" i="0" sz="1000" u="none" cap="none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6350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Char char="●"/>
            </a:pPr>
            <a:fld id="{00000000-1234-1234-1234-123412341234}" type="slidenum">
              <a:rPr lang="en-US"/>
              <a:t>‹#›</a:t>
            </a:fld>
            <a:endParaRPr b="0" sz="1400">
              <a:solidFill>
                <a:srgbClr val="000000"/>
              </a:solidFill>
            </a:endParaRPr>
          </a:p>
        </p:txBody>
      </p:sp>
      <p:sp>
        <p:nvSpPr>
          <p:cNvPr id="9" name="Google Shape;9;p15"/>
          <p:cNvSpPr txBox="1"/>
          <p:nvPr>
            <p:ph idx="1" type="body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</p:sldLayoutIdLst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Relationship Id="rId4" Type="http://schemas.openxmlformats.org/officeDocument/2006/relationships/image" Target="../media/image14.png"/><Relationship Id="rId5" Type="http://schemas.openxmlformats.org/officeDocument/2006/relationships/image" Target="../media/image19.png"/><Relationship Id="rId6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github.com/elle3002/VS_IoT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20" Type="http://schemas.openxmlformats.org/officeDocument/2006/relationships/hyperlink" Target="https://www.hivemq.com/blog/mqtt-essentials-part-9-last-will-and-testament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www.ibm.com/de-de/think/topics/internet-of-things" TargetMode="External"/><Relationship Id="rId4" Type="http://schemas.openxmlformats.org/officeDocument/2006/relationships/hyperlink" Target="https://www.ibm.com/de-de/think/topics/internet-of-things" TargetMode="External"/><Relationship Id="rId9" Type="http://schemas.openxmlformats.org/officeDocument/2006/relationships/hyperlink" Target="https://aws.amazon.com/de/what-is/pub-sub-messaging/" TargetMode="External"/><Relationship Id="rId5" Type="http://schemas.openxmlformats.org/officeDocument/2006/relationships/hyperlink" Target="https://academy.technikum-wien.at/ratgeber/was-ist-das-internet-der-dinge/" TargetMode="External"/><Relationship Id="rId6" Type="http://schemas.openxmlformats.org/officeDocument/2006/relationships/hyperlink" Target="https://academy.technikum-wien.at/ratgeber/was-ist-das-internet-der-dinge/" TargetMode="External"/><Relationship Id="rId7" Type="http://schemas.openxmlformats.org/officeDocument/2006/relationships/hyperlink" Target="https://mqtt.org/faq/" TargetMode="External"/><Relationship Id="rId8" Type="http://schemas.openxmlformats.org/officeDocument/2006/relationships/hyperlink" Target="https://mqtt.org/faq/" TargetMode="External"/><Relationship Id="rId11" Type="http://schemas.openxmlformats.org/officeDocument/2006/relationships/hyperlink" Target="https://www.a1.digital/de/knowledge-hub/mqtt-die-bedeutung-des-protokolls-erklart/" TargetMode="External"/><Relationship Id="rId10" Type="http://schemas.openxmlformats.org/officeDocument/2006/relationships/hyperlink" Target="https://aws.amazon.com/de/what-is/pub-sub-messaging/" TargetMode="External"/><Relationship Id="rId13" Type="http://schemas.openxmlformats.org/officeDocument/2006/relationships/hyperlink" Target="https://www.hivemq.com/blog/mqtt-packets-comprehensive-guide/" TargetMode="External"/><Relationship Id="rId12" Type="http://schemas.openxmlformats.org/officeDocument/2006/relationships/hyperlink" Target="https://www.a1.digital/de/knowledge-hub/mqtt-die-bedeutung-des-protokolls-erklart/" TargetMode="External"/><Relationship Id="rId15" Type="http://schemas.openxmlformats.org/officeDocument/2006/relationships/hyperlink" Target="https://www.hivemq.com/blog/mqtt-essentials-part-4-mqtt-publish-subscribe-unsubscribe/" TargetMode="External"/><Relationship Id="rId14" Type="http://schemas.openxmlformats.org/officeDocument/2006/relationships/hyperlink" Target="https://www.hivemq.com/blog/mqtt-packets-comprehensive-guide/" TargetMode="External"/><Relationship Id="rId17" Type="http://schemas.openxmlformats.org/officeDocument/2006/relationships/hyperlink" Target="https://www.hivemq.com/blog/mqtt-essentials-part-10-alive-client-take-over/" TargetMode="External"/><Relationship Id="rId16" Type="http://schemas.openxmlformats.org/officeDocument/2006/relationships/hyperlink" Target="https://www.hivemq.com/blog/mqtt-essentials-part-4-mqtt-publish-subscribe-unsubscribe/" TargetMode="External"/><Relationship Id="rId19" Type="http://schemas.openxmlformats.org/officeDocument/2006/relationships/hyperlink" Target="https://www.hivemq.com/blog/mqtt-essentials-part-9-last-will-and-testament/" TargetMode="External"/><Relationship Id="rId18" Type="http://schemas.openxmlformats.org/officeDocument/2006/relationships/hyperlink" Target="https://www.hivemq.com/blog/mqtt-essentials-part-10-alive-client-take-over/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www.myrasecurity.com/assets/79302/1674047982-seo_iot_de_en_transparent_desktop.png?auto=compress%2Cformat&amp;w=531" TargetMode="External"/><Relationship Id="rId4" Type="http://schemas.openxmlformats.org/officeDocument/2006/relationships/hyperlink" Target="https://www.myrasecurity.com/assets/79302/1674047982-seo_iot_de_en_transparent_desktop.png?auto=compress%2Cformat&amp;w=531" TargetMode="External"/><Relationship Id="rId9" Type="http://schemas.openxmlformats.org/officeDocument/2006/relationships/hyperlink" Target="https://www.hivemq.com/sb-assets/f/243938/1920x1080/1eb06b1166/mqtt-packets-comprehensive-guide-image-1.webp/m/" TargetMode="External"/><Relationship Id="rId5" Type="http://schemas.openxmlformats.org/officeDocument/2006/relationships/hyperlink" Target="https://d1.awsstatic.com/product-marketing/Messaging/sns_img_topic.e024462ec88e79ed63d690a2eed6e050e33fb36f.png" TargetMode="External"/><Relationship Id="rId6" Type="http://schemas.openxmlformats.org/officeDocument/2006/relationships/hyperlink" Target="https://d1.awsstatic.com/product-marketing/Messaging/sns_img_topic.e024462ec88e79ed63d690a2eed6e050e33fb36f.png" TargetMode="External"/><Relationship Id="rId7" Type="http://schemas.openxmlformats.org/officeDocument/2006/relationships/hyperlink" Target="https://www.twilio.com/content/dam/twilio-com/global/en/blog/legacy/2023/what-is-mqtt/MQTT_Diagram_gOmDdU4.png" TargetMode="External"/><Relationship Id="rId8" Type="http://schemas.openxmlformats.org/officeDocument/2006/relationships/hyperlink" Target="https://www.twilio.com/content/dam/twilio-com/global/en/blog/legacy/2023/what-is-mqtt/MQTT_Diagram_gOmDdU4.png" TargetMode="External"/><Relationship Id="rId11" Type="http://schemas.openxmlformats.org/officeDocument/2006/relationships/hyperlink" Target="https://www.hivemq.com/sb-assets/f/243938/490x291/a8acf37894/publish_packet.webp/m/" TargetMode="External"/><Relationship Id="rId10" Type="http://schemas.openxmlformats.org/officeDocument/2006/relationships/hyperlink" Target="https://www.hivemq.com/sb-assets/f/243938/1920x1080/1eb06b1166/mqtt-packets-comprehensive-guide-image-1.webp/m/" TargetMode="External"/><Relationship Id="rId12" Type="http://schemas.openxmlformats.org/officeDocument/2006/relationships/hyperlink" Target="https://www.hivemq.com/sb-assets/f/243938/490x291/a8acf37894/publish_packet.webp/m/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developer.amazon.com/en-US/docs/alexa/alexa-skills-kit-sdk-for-nodejs/handle-requests.html" TargetMode="External"/><Relationship Id="rId4" Type="http://schemas.openxmlformats.org/officeDocument/2006/relationships/hyperlink" Target="https://developer.amazon.com/en-US/docs/alexa/alexa-skills-kit-sdk-for-nodejs/handle-requests.html" TargetMode="External"/><Relationship Id="rId9" Type="http://schemas.openxmlformats.org/officeDocument/2006/relationships/hyperlink" Target="https://developers.meethue.com/develop/get-started-2/" TargetMode="External"/><Relationship Id="rId5" Type="http://schemas.openxmlformats.org/officeDocument/2006/relationships/hyperlink" Target="https://developer.amazon.com/en-US/docs/alexa/ask-overviews/alexa-skills-kit-glossary.html" TargetMode="External"/><Relationship Id="rId6" Type="http://schemas.openxmlformats.org/officeDocument/2006/relationships/hyperlink" Target="https://developer.amazon.com/en-US/docs/alexa/ask-overviews/alexa-skills-kit-glossary.html" TargetMode="External"/><Relationship Id="rId7" Type="http://schemas.openxmlformats.org/officeDocument/2006/relationships/hyperlink" Target="https://developer.amazon.com/en-US/alexa/alexa-skills-kit/get-deeper/request-api" TargetMode="External"/><Relationship Id="rId8" Type="http://schemas.openxmlformats.org/officeDocument/2006/relationships/hyperlink" Target="https://developer.amazon.com/en-US/alexa/alexa-skills-kit/get-deeper/request-api" TargetMode="External"/><Relationship Id="rId11" Type="http://schemas.openxmlformats.org/officeDocument/2006/relationships/hyperlink" Target="https://github.com/tigoe/hue-control" TargetMode="External"/><Relationship Id="rId10" Type="http://schemas.openxmlformats.org/officeDocument/2006/relationships/hyperlink" Target="https://developers.meethue.com/develop/get-started-2/" TargetMode="External"/><Relationship Id="rId13" Type="http://schemas.openxmlformats.org/officeDocument/2006/relationships/hyperlink" Target="https://www.philips-hue.com/de-de/explore-hue/works-with/voice-control/alexa" TargetMode="External"/><Relationship Id="rId12" Type="http://schemas.openxmlformats.org/officeDocument/2006/relationships/hyperlink" Target="https://github.com/tigoe/hue-control" TargetMode="External"/><Relationship Id="rId14" Type="http://schemas.openxmlformats.org/officeDocument/2006/relationships/hyperlink" Target="https://www.philips-hue.com/de-de/explore-hue/works-with/voice-control/alexa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encrypted-tbn0.gstatic.com/images?q=tbn:ANd9GcTsd0z3tG6i3uJsbcS2NC3mogSEKfqYkVuDJQ&amp;s" TargetMode="External"/><Relationship Id="rId4" Type="http://schemas.openxmlformats.org/officeDocument/2006/relationships/hyperlink" Target="https://encrypted-tbn0.gstatic.com/images?q=tbn:ANd9GcTsd0z3tG6i3uJsbcS2NC3mogSEKfqYkVuDJQ&amp;s" TargetMode="External"/><Relationship Id="rId5" Type="http://schemas.openxmlformats.org/officeDocument/2006/relationships/hyperlink" Target="https://m.media-amazon.com/images/I/81XB4LUuFOL._AC_UF1000,1000_QL80_.jpg" TargetMode="External"/><Relationship Id="rId6" Type="http://schemas.openxmlformats.org/officeDocument/2006/relationships/hyperlink" Target="https://m.media-amazon.com/images/I/81XB4LUuFOL._AC_UF1000,1000_QL80_.jpg" TargetMode="External"/><Relationship Id="rId7" Type="http://schemas.openxmlformats.org/officeDocument/2006/relationships/hyperlink" Target="https://fiverr-res.cloudinary.com/images/q_auto,f_auto/gigs/228618227/original/20dc98443e9c7eaa5230cc51eddb17a5caa13d52/be-your-oracle-cloud-and-devops.jpeg" TargetMode="External"/><Relationship Id="rId8" Type="http://schemas.openxmlformats.org/officeDocument/2006/relationships/hyperlink" Target="https://fiverr-res.cloudinary.com/images/q_auto,f_auto/gigs/228618227/original/20dc98443e9c7eaa5230cc51eddb17a5caa13d52/be-your-oracle-cloud-and-devops.jpeg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docs.oracle.com/en-us/iaas/Content/FreeTier/freetier_topic-Always_Free_Resources.htm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"/>
          <p:cNvSpPr txBox="1"/>
          <p:nvPr>
            <p:ph type="title"/>
          </p:nvPr>
        </p:nvSpPr>
        <p:spPr>
          <a:xfrm>
            <a:off x="539750" y="1011286"/>
            <a:ext cx="6490224" cy="87665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-203200" lvl="0" marL="0" rtl="0" algn="l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>
                <a:solidFill>
                  <a:srgbClr val="FFFFFF"/>
                </a:solidFill>
              </a:rPr>
              <a:t>Verteilte Systeme:</a:t>
            </a:r>
            <a:endParaRPr/>
          </a:p>
        </p:txBody>
      </p:sp>
      <p:sp>
        <p:nvSpPr>
          <p:cNvPr id="159" name="Google Shape;159;p1"/>
          <p:cNvSpPr txBox="1"/>
          <p:nvPr>
            <p:ph idx="1" type="body"/>
          </p:nvPr>
        </p:nvSpPr>
        <p:spPr>
          <a:xfrm>
            <a:off x="539750" y="1886097"/>
            <a:ext cx="6490224" cy="6146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190500" lvl="0" marL="0" rtl="0" algn="l">
              <a:lnSpc>
                <a:spcPct val="106666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>
                <a:solidFill>
                  <a:srgbClr val="FFFFFF"/>
                </a:solidFill>
              </a:rPr>
              <a:t>IoT &amp; MQTT</a:t>
            </a:r>
            <a:endParaRPr/>
          </a:p>
        </p:txBody>
      </p:sp>
      <p:sp>
        <p:nvSpPr>
          <p:cNvPr id="160" name="Google Shape;160;p1"/>
          <p:cNvSpPr txBox="1"/>
          <p:nvPr>
            <p:ph idx="2" type="body"/>
          </p:nvPr>
        </p:nvSpPr>
        <p:spPr>
          <a:xfrm>
            <a:off x="539750" y="2868611"/>
            <a:ext cx="6490224" cy="8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114300" lvl="0" marL="0" rtl="0" algn="l">
              <a:lnSpc>
                <a:spcPct val="138888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Elias Wiegand (586869)</a:t>
            </a:r>
            <a:endParaRPr/>
          </a:p>
          <a:p>
            <a:pPr indent="-114300" lvl="0" marL="0" rtl="0" algn="l">
              <a:lnSpc>
                <a:spcPct val="138888"/>
              </a:lnSpc>
              <a:spcBef>
                <a:spcPts val="50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Roman Pragst (589387)</a:t>
            </a:r>
            <a:endParaRPr/>
          </a:p>
        </p:txBody>
      </p:sp>
      <p:grpSp>
        <p:nvGrpSpPr>
          <p:cNvPr id="161" name="Google Shape;161;p1"/>
          <p:cNvGrpSpPr/>
          <p:nvPr/>
        </p:nvGrpSpPr>
        <p:grpSpPr>
          <a:xfrm>
            <a:off x="4843462" y="0"/>
            <a:ext cx="3986215" cy="2571750"/>
            <a:chOff x="0" y="0"/>
            <a:chExt cx="3986214" cy="2571750"/>
          </a:xfrm>
        </p:grpSpPr>
        <p:grpSp>
          <p:nvGrpSpPr>
            <p:cNvPr id="162" name="Google Shape;162;p1"/>
            <p:cNvGrpSpPr/>
            <p:nvPr/>
          </p:nvGrpSpPr>
          <p:grpSpPr>
            <a:xfrm>
              <a:off x="150300" y="311493"/>
              <a:ext cx="3835914" cy="1950610"/>
              <a:chOff x="0" y="-1"/>
              <a:chExt cx="3835912" cy="1950609"/>
            </a:xfrm>
          </p:grpSpPr>
          <p:grpSp>
            <p:nvGrpSpPr>
              <p:cNvPr id="163" name="Google Shape;163;p1"/>
              <p:cNvGrpSpPr/>
              <p:nvPr/>
            </p:nvGrpSpPr>
            <p:grpSpPr>
              <a:xfrm>
                <a:off x="1891411" y="53941"/>
                <a:ext cx="494904" cy="419556"/>
                <a:chOff x="-1" y="-1"/>
                <a:chExt cx="494903" cy="419554"/>
              </a:xfrm>
            </p:grpSpPr>
            <p:sp>
              <p:nvSpPr>
                <p:cNvPr id="164" name="Google Shape;164;p1"/>
                <p:cNvSpPr/>
                <p:nvPr/>
              </p:nvSpPr>
              <p:spPr>
                <a:xfrm>
                  <a:off x="-1" y="-1"/>
                  <a:ext cx="494903" cy="419554"/>
                </a:xfrm>
                <a:custGeom>
                  <a:rect b="b" l="l" r="r" t="t"/>
                  <a:pathLst>
                    <a:path extrusionOk="0" h="21600" w="21600">
                      <a:moveTo>
                        <a:pt x="10774" y="0"/>
                      </a:moveTo>
                      <a:cubicBezTo>
                        <a:pt x="16712" y="0"/>
                        <a:pt x="21600" y="3103"/>
                        <a:pt x="21600" y="8876"/>
                      </a:cubicBezTo>
                      <a:cubicBezTo>
                        <a:pt x="21600" y="12662"/>
                        <a:pt x="20391" y="15207"/>
                        <a:pt x="17501" y="16448"/>
                      </a:cubicBezTo>
                      <a:cubicBezTo>
                        <a:pt x="17185" y="19117"/>
                        <a:pt x="15924" y="21600"/>
                        <a:pt x="13296" y="21600"/>
                      </a:cubicBezTo>
                      <a:cubicBezTo>
                        <a:pt x="12455" y="21600"/>
                        <a:pt x="12455" y="21600"/>
                        <a:pt x="12455" y="21600"/>
                      </a:cubicBezTo>
                      <a:cubicBezTo>
                        <a:pt x="12455" y="17566"/>
                        <a:pt x="12455" y="17566"/>
                        <a:pt x="12455" y="17566"/>
                      </a:cubicBezTo>
                      <a:cubicBezTo>
                        <a:pt x="11877" y="17628"/>
                        <a:pt x="11247" y="17690"/>
                        <a:pt x="10774" y="17690"/>
                      </a:cubicBezTo>
                      <a:cubicBezTo>
                        <a:pt x="5150" y="17690"/>
                        <a:pt x="0" y="14648"/>
                        <a:pt x="0" y="8876"/>
                      </a:cubicBezTo>
                      <a:cubicBezTo>
                        <a:pt x="0" y="3103"/>
                        <a:pt x="4940" y="0"/>
                        <a:pt x="10774" y="0"/>
                      </a:cubicBezTo>
                      <a:moveTo>
                        <a:pt x="10774" y="1862"/>
                      </a:moveTo>
                      <a:cubicBezTo>
                        <a:pt x="5098" y="1862"/>
                        <a:pt x="1629" y="4903"/>
                        <a:pt x="1629" y="8876"/>
                      </a:cubicBezTo>
                      <a:cubicBezTo>
                        <a:pt x="1629" y="12848"/>
                        <a:pt x="5308" y="15828"/>
                        <a:pt x="10774" y="15828"/>
                      </a:cubicBezTo>
                      <a:cubicBezTo>
                        <a:pt x="11615" y="15828"/>
                        <a:pt x="14085" y="15455"/>
                        <a:pt x="14085" y="15455"/>
                      </a:cubicBezTo>
                      <a:cubicBezTo>
                        <a:pt x="14085" y="19490"/>
                        <a:pt x="14085" y="19490"/>
                        <a:pt x="14085" y="19490"/>
                      </a:cubicBezTo>
                      <a:cubicBezTo>
                        <a:pt x="15609" y="18807"/>
                        <a:pt x="15872" y="16510"/>
                        <a:pt x="15872" y="14959"/>
                      </a:cubicBezTo>
                      <a:cubicBezTo>
                        <a:pt x="18815" y="13966"/>
                        <a:pt x="19918" y="12600"/>
                        <a:pt x="19918" y="8876"/>
                      </a:cubicBezTo>
                      <a:cubicBezTo>
                        <a:pt x="19918" y="4903"/>
                        <a:pt x="16502" y="1862"/>
                        <a:pt x="10774" y="1862"/>
                      </a:cubicBezTo>
                    </a:path>
                  </a:pathLst>
                </a:custGeom>
                <a:solidFill>
                  <a:srgbClr val="E3F1CC"/>
                </a:solidFill>
                <a:ln>
                  <a:noFill/>
                </a:ln>
              </p:spPr>
              <p:txBody>
                <a:bodyPr anchorCtr="0" anchor="t" bIns="45700" lIns="45700" spcFirstLastPara="1" rIns="45700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5" name="Google Shape;165;p1"/>
                <p:cNvSpPr/>
                <p:nvPr/>
              </p:nvSpPr>
              <p:spPr>
                <a:xfrm>
                  <a:off x="151553" y="190083"/>
                  <a:ext cx="38531" cy="39387"/>
                </a:xfrm>
                <a:prstGeom prst="rect">
                  <a:avLst/>
                </a:prstGeom>
                <a:solidFill>
                  <a:srgbClr val="E3F1CC"/>
                </a:solidFill>
                <a:ln>
                  <a:noFill/>
                </a:ln>
              </p:spPr>
              <p:txBody>
                <a:bodyPr anchorCtr="0" anchor="t" bIns="45700" lIns="45700" spcFirstLastPara="1" rIns="45700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166" name="Google Shape;166;p1"/>
                <p:cNvSpPr/>
                <p:nvPr/>
              </p:nvSpPr>
              <p:spPr>
                <a:xfrm>
                  <a:off x="227757" y="190083"/>
                  <a:ext cx="38531" cy="39387"/>
                </a:xfrm>
                <a:prstGeom prst="rect">
                  <a:avLst/>
                </a:prstGeom>
                <a:solidFill>
                  <a:srgbClr val="E3F1CC"/>
                </a:solidFill>
                <a:ln>
                  <a:noFill/>
                </a:ln>
              </p:spPr>
              <p:txBody>
                <a:bodyPr anchorCtr="0" anchor="t" bIns="45700" lIns="45700" spcFirstLastPara="1" rIns="45700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167" name="Google Shape;167;p1"/>
                <p:cNvSpPr/>
                <p:nvPr/>
              </p:nvSpPr>
              <p:spPr>
                <a:xfrm>
                  <a:off x="304818" y="190083"/>
                  <a:ext cx="36819" cy="39387"/>
                </a:xfrm>
                <a:prstGeom prst="rect">
                  <a:avLst/>
                </a:prstGeom>
                <a:solidFill>
                  <a:srgbClr val="E3F1CC"/>
                </a:solidFill>
                <a:ln>
                  <a:noFill/>
                </a:ln>
              </p:spPr>
              <p:txBody>
                <a:bodyPr anchorCtr="0" anchor="t" bIns="45700" lIns="45700" spcFirstLastPara="1" rIns="45700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</p:grpSp>
          <p:grpSp>
            <p:nvGrpSpPr>
              <p:cNvPr id="168" name="Google Shape;168;p1"/>
              <p:cNvGrpSpPr/>
              <p:nvPr/>
            </p:nvGrpSpPr>
            <p:grpSpPr>
              <a:xfrm>
                <a:off x="2779420" y="-1"/>
                <a:ext cx="297873" cy="467504"/>
                <a:chOff x="0" y="0"/>
                <a:chExt cx="297872" cy="467502"/>
              </a:xfrm>
            </p:grpSpPr>
            <p:sp>
              <p:nvSpPr>
                <p:cNvPr id="169" name="Google Shape;169;p1"/>
                <p:cNvSpPr/>
                <p:nvPr/>
              </p:nvSpPr>
              <p:spPr>
                <a:xfrm>
                  <a:off x="65832" y="0"/>
                  <a:ext cx="115592" cy="113879"/>
                </a:xfrm>
                <a:custGeom>
                  <a:rect b="b" l="l" r="r" t="t"/>
                  <a:pathLst>
                    <a:path extrusionOk="0" h="21600" w="21600">
                      <a:moveTo>
                        <a:pt x="10800" y="0"/>
                      </a:moveTo>
                      <a:cubicBezTo>
                        <a:pt x="16875" y="0"/>
                        <a:pt x="21600" y="4775"/>
                        <a:pt x="21600" y="10686"/>
                      </a:cubicBezTo>
                      <a:cubicBezTo>
                        <a:pt x="21600" y="16825"/>
                        <a:pt x="16875" y="21600"/>
                        <a:pt x="10800" y="21600"/>
                      </a:cubicBezTo>
                      <a:cubicBezTo>
                        <a:pt x="4950" y="21600"/>
                        <a:pt x="0" y="16825"/>
                        <a:pt x="0" y="10686"/>
                      </a:cubicBezTo>
                      <a:cubicBezTo>
                        <a:pt x="0" y="4775"/>
                        <a:pt x="4950" y="0"/>
                        <a:pt x="10800" y="0"/>
                      </a:cubicBezTo>
                      <a:moveTo>
                        <a:pt x="10800" y="6821"/>
                      </a:moveTo>
                      <a:cubicBezTo>
                        <a:pt x="8550" y="6821"/>
                        <a:pt x="6750" y="8640"/>
                        <a:pt x="6750" y="10686"/>
                      </a:cubicBezTo>
                      <a:cubicBezTo>
                        <a:pt x="6750" y="12960"/>
                        <a:pt x="8550" y="14779"/>
                        <a:pt x="10800" y="14779"/>
                      </a:cubicBezTo>
                      <a:cubicBezTo>
                        <a:pt x="13050" y="14779"/>
                        <a:pt x="14850" y="12960"/>
                        <a:pt x="14850" y="10686"/>
                      </a:cubicBezTo>
                      <a:cubicBezTo>
                        <a:pt x="14850" y="8640"/>
                        <a:pt x="13050" y="6821"/>
                        <a:pt x="10800" y="6821"/>
                      </a:cubicBezTo>
                    </a:path>
                  </a:pathLst>
                </a:custGeom>
                <a:solidFill>
                  <a:srgbClr val="E3F1CC"/>
                </a:solidFill>
                <a:ln>
                  <a:noFill/>
                </a:ln>
              </p:spPr>
              <p:txBody>
                <a:bodyPr anchorCtr="0" anchor="t" bIns="45700" lIns="45700" spcFirstLastPara="1" rIns="45700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" name="Google Shape;170;p1"/>
                <p:cNvSpPr/>
                <p:nvPr/>
              </p:nvSpPr>
              <p:spPr>
                <a:xfrm>
                  <a:off x="1615" y="245737"/>
                  <a:ext cx="222621" cy="221765"/>
                </a:xfrm>
                <a:custGeom>
                  <a:rect b="b" l="l" r="r" t="t"/>
                  <a:pathLst>
                    <a:path extrusionOk="0" h="21600" w="21600">
                      <a:moveTo>
                        <a:pt x="11909" y="0"/>
                      </a:moveTo>
                      <a:cubicBezTo>
                        <a:pt x="11909" y="3874"/>
                        <a:pt x="11909" y="3874"/>
                        <a:pt x="11909" y="3874"/>
                      </a:cubicBezTo>
                      <a:cubicBezTo>
                        <a:pt x="15178" y="4343"/>
                        <a:pt x="17747" y="7278"/>
                        <a:pt x="17747" y="10800"/>
                      </a:cubicBezTo>
                      <a:cubicBezTo>
                        <a:pt x="17747" y="14674"/>
                        <a:pt x="14711" y="17843"/>
                        <a:pt x="10858" y="17843"/>
                      </a:cubicBezTo>
                      <a:cubicBezTo>
                        <a:pt x="7005" y="17843"/>
                        <a:pt x="3853" y="14674"/>
                        <a:pt x="3853" y="10800"/>
                      </a:cubicBezTo>
                      <a:cubicBezTo>
                        <a:pt x="3853" y="9157"/>
                        <a:pt x="4320" y="7748"/>
                        <a:pt x="5254" y="6574"/>
                      </a:cubicBezTo>
                      <a:cubicBezTo>
                        <a:pt x="2569" y="3874"/>
                        <a:pt x="2569" y="3874"/>
                        <a:pt x="2569" y="3874"/>
                      </a:cubicBezTo>
                      <a:cubicBezTo>
                        <a:pt x="934" y="5752"/>
                        <a:pt x="0" y="8100"/>
                        <a:pt x="0" y="10800"/>
                      </a:cubicBezTo>
                      <a:cubicBezTo>
                        <a:pt x="0" y="16787"/>
                        <a:pt x="4904" y="21600"/>
                        <a:pt x="10858" y="21600"/>
                      </a:cubicBezTo>
                      <a:cubicBezTo>
                        <a:pt x="16813" y="21600"/>
                        <a:pt x="21600" y="16787"/>
                        <a:pt x="21600" y="10800"/>
                      </a:cubicBezTo>
                      <a:cubicBezTo>
                        <a:pt x="21600" y="5165"/>
                        <a:pt x="17280" y="587"/>
                        <a:pt x="11909" y="0"/>
                      </a:cubicBezTo>
                    </a:path>
                  </a:pathLst>
                </a:custGeom>
                <a:solidFill>
                  <a:srgbClr val="E3F1CC"/>
                </a:solidFill>
                <a:ln>
                  <a:noFill/>
                </a:ln>
              </p:spPr>
              <p:txBody>
                <a:bodyPr anchorCtr="0" anchor="t" bIns="45700" lIns="45700" spcFirstLastPara="1" rIns="45700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" name="Google Shape;171;p1"/>
                <p:cNvSpPr/>
                <p:nvPr/>
              </p:nvSpPr>
              <p:spPr>
                <a:xfrm>
                  <a:off x="0" y="131859"/>
                  <a:ext cx="163444" cy="181522"/>
                </a:xfrm>
                <a:custGeom>
                  <a:rect b="b" l="l" r="r" t="t"/>
                  <a:pathLst>
                    <a:path extrusionOk="0" h="21600" w="21364">
                      <a:moveTo>
                        <a:pt x="19157" y="2016"/>
                      </a:moveTo>
                      <a:cubicBezTo>
                        <a:pt x="17738" y="864"/>
                        <a:pt x="15846" y="0"/>
                        <a:pt x="13796" y="0"/>
                      </a:cubicBezTo>
                      <a:cubicBezTo>
                        <a:pt x="11589" y="0"/>
                        <a:pt x="9382" y="864"/>
                        <a:pt x="7963" y="2448"/>
                      </a:cubicBezTo>
                      <a:cubicBezTo>
                        <a:pt x="710" y="8928"/>
                        <a:pt x="710" y="8928"/>
                        <a:pt x="710" y="8928"/>
                      </a:cubicBezTo>
                      <a:cubicBezTo>
                        <a:pt x="-236" y="9936"/>
                        <a:pt x="-236" y="11376"/>
                        <a:pt x="710" y="12240"/>
                      </a:cubicBezTo>
                      <a:cubicBezTo>
                        <a:pt x="10958" y="21600"/>
                        <a:pt x="10958" y="21600"/>
                        <a:pt x="10958" y="21600"/>
                      </a:cubicBezTo>
                      <a:cubicBezTo>
                        <a:pt x="14584" y="18288"/>
                        <a:pt x="14584" y="18288"/>
                        <a:pt x="14584" y="18288"/>
                      </a:cubicBezTo>
                      <a:cubicBezTo>
                        <a:pt x="6228" y="10656"/>
                        <a:pt x="6228" y="10656"/>
                        <a:pt x="6228" y="10656"/>
                      </a:cubicBezTo>
                      <a:cubicBezTo>
                        <a:pt x="6228" y="10656"/>
                        <a:pt x="11589" y="5616"/>
                        <a:pt x="11746" y="5616"/>
                      </a:cubicBezTo>
                      <a:cubicBezTo>
                        <a:pt x="11746" y="5616"/>
                        <a:pt x="11746" y="5616"/>
                        <a:pt x="11746" y="5616"/>
                      </a:cubicBezTo>
                      <a:cubicBezTo>
                        <a:pt x="12219" y="5040"/>
                        <a:pt x="13008" y="4752"/>
                        <a:pt x="13796" y="4752"/>
                      </a:cubicBezTo>
                      <a:cubicBezTo>
                        <a:pt x="14427" y="4752"/>
                        <a:pt x="15057" y="4896"/>
                        <a:pt x="15530" y="5328"/>
                      </a:cubicBezTo>
                      <a:cubicBezTo>
                        <a:pt x="16003" y="5760"/>
                        <a:pt x="16319" y="6336"/>
                        <a:pt x="16319" y="7056"/>
                      </a:cubicBezTo>
                      <a:cubicBezTo>
                        <a:pt x="16319" y="7056"/>
                        <a:pt x="16319" y="11088"/>
                        <a:pt x="16319" y="11232"/>
                      </a:cubicBezTo>
                      <a:cubicBezTo>
                        <a:pt x="16319" y="11232"/>
                        <a:pt x="21364" y="11232"/>
                        <a:pt x="21364" y="11232"/>
                      </a:cubicBezTo>
                      <a:cubicBezTo>
                        <a:pt x="21364" y="7056"/>
                        <a:pt x="21364" y="7056"/>
                        <a:pt x="21364" y="7056"/>
                      </a:cubicBezTo>
                      <a:cubicBezTo>
                        <a:pt x="21364" y="5040"/>
                        <a:pt x="20576" y="3312"/>
                        <a:pt x="19157" y="2016"/>
                      </a:cubicBezTo>
                    </a:path>
                  </a:pathLst>
                </a:custGeom>
                <a:solidFill>
                  <a:srgbClr val="E3F1CC"/>
                </a:solidFill>
                <a:ln>
                  <a:noFill/>
                </a:ln>
              </p:spPr>
              <p:txBody>
                <a:bodyPr anchorCtr="0" anchor="t" bIns="45700" lIns="45700" spcFirstLastPara="1" rIns="45700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2" name="Google Shape;172;p1"/>
                <p:cNvSpPr/>
                <p:nvPr/>
              </p:nvSpPr>
              <p:spPr>
                <a:xfrm>
                  <a:off x="229372" y="285124"/>
                  <a:ext cx="68500" cy="159260"/>
                </a:xfrm>
                <a:custGeom>
                  <a:rect b="b" l="l" r="r" t="t"/>
                  <a:pathLst>
                    <a:path extrusionOk="0" h="21600" w="21600">
                      <a:moveTo>
                        <a:pt x="21600" y="20618"/>
                      </a:moveTo>
                      <a:cubicBezTo>
                        <a:pt x="14021" y="2127"/>
                        <a:pt x="14021" y="2127"/>
                        <a:pt x="14021" y="2127"/>
                      </a:cubicBezTo>
                      <a:cubicBezTo>
                        <a:pt x="13263" y="982"/>
                        <a:pt x="10989" y="0"/>
                        <a:pt x="7958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9474" y="21600"/>
                        <a:pt x="9474" y="21600"/>
                        <a:pt x="9474" y="21600"/>
                      </a:cubicBezTo>
                      <a:lnTo>
                        <a:pt x="21600" y="20618"/>
                      </a:lnTo>
                      <a:close/>
                    </a:path>
                  </a:pathLst>
                </a:custGeom>
                <a:solidFill>
                  <a:srgbClr val="E3F1CC"/>
                </a:solidFill>
                <a:ln>
                  <a:noFill/>
                </a:ln>
              </p:spPr>
              <p:txBody>
                <a:bodyPr anchorCtr="0" anchor="t" bIns="45700" lIns="45700" spcFirstLastPara="1" rIns="45700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73" name="Google Shape;173;p1"/>
              <p:cNvSpPr/>
              <p:nvPr/>
            </p:nvSpPr>
            <p:spPr>
              <a:xfrm>
                <a:off x="964971" y="59936"/>
                <a:ext cx="520589" cy="407566"/>
              </a:xfrm>
              <a:custGeom>
                <a:rect b="b" l="l" r="r" t="t"/>
                <a:pathLst>
                  <a:path extrusionOk="0" h="21600" w="21600">
                    <a:moveTo>
                      <a:pt x="7247" y="14612"/>
                    </a:moveTo>
                    <a:lnTo>
                      <a:pt x="10161" y="18333"/>
                    </a:lnTo>
                    <a:lnTo>
                      <a:pt x="19397" y="6534"/>
                    </a:lnTo>
                    <a:lnTo>
                      <a:pt x="16484" y="2813"/>
                    </a:lnTo>
                    <a:lnTo>
                      <a:pt x="7247" y="14612"/>
                    </a:lnTo>
                    <a:close/>
                    <a:moveTo>
                      <a:pt x="9059" y="19603"/>
                    </a:moveTo>
                    <a:lnTo>
                      <a:pt x="6253" y="16018"/>
                    </a:lnTo>
                    <a:lnTo>
                      <a:pt x="6253" y="19603"/>
                    </a:lnTo>
                    <a:lnTo>
                      <a:pt x="9059" y="19603"/>
                    </a:lnTo>
                    <a:close/>
                    <a:moveTo>
                      <a:pt x="9805" y="21600"/>
                    </a:moveTo>
                    <a:lnTo>
                      <a:pt x="0" y="21600"/>
                    </a:lnTo>
                    <a:lnTo>
                      <a:pt x="0" y="19603"/>
                    </a:lnTo>
                    <a:lnTo>
                      <a:pt x="4689" y="19603"/>
                    </a:lnTo>
                    <a:lnTo>
                      <a:pt x="4689" y="15066"/>
                    </a:lnTo>
                    <a:lnTo>
                      <a:pt x="16484" y="0"/>
                    </a:lnTo>
                    <a:lnTo>
                      <a:pt x="21600" y="6534"/>
                    </a:lnTo>
                    <a:lnTo>
                      <a:pt x="9805" y="21600"/>
                    </a:lnTo>
                    <a:close/>
                  </a:path>
                </a:pathLst>
              </a:custGeom>
              <a:solidFill>
                <a:srgbClr val="E3F1CC"/>
              </a:solidFill>
              <a:ln>
                <a:noFill/>
              </a:ln>
            </p:spPr>
            <p:txBody>
              <a:bodyPr anchorCtr="0" anchor="t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" name="Google Shape;174;p1"/>
              <p:cNvSpPr/>
              <p:nvPr/>
            </p:nvSpPr>
            <p:spPr>
              <a:xfrm>
                <a:off x="131859" y="34249"/>
                <a:ext cx="252589" cy="433253"/>
              </a:xfrm>
              <a:custGeom>
                <a:rect b="b" l="l" r="r" t="t"/>
                <a:pathLst>
                  <a:path extrusionOk="0" h="21600" w="21600">
                    <a:moveTo>
                      <a:pt x="14503" y="21600"/>
                    </a:moveTo>
                    <a:cubicBezTo>
                      <a:pt x="7097" y="21600"/>
                      <a:pt x="7097" y="21600"/>
                      <a:pt x="7097" y="21600"/>
                    </a:cubicBezTo>
                    <a:cubicBezTo>
                      <a:pt x="7097" y="19915"/>
                      <a:pt x="7097" y="19915"/>
                      <a:pt x="7097" y="19915"/>
                    </a:cubicBezTo>
                    <a:cubicBezTo>
                      <a:pt x="14503" y="19915"/>
                      <a:pt x="14503" y="19915"/>
                      <a:pt x="14503" y="19915"/>
                    </a:cubicBezTo>
                    <a:lnTo>
                      <a:pt x="14503" y="21600"/>
                    </a:lnTo>
                    <a:close/>
                    <a:moveTo>
                      <a:pt x="16251" y="18772"/>
                    </a:moveTo>
                    <a:cubicBezTo>
                      <a:pt x="5246" y="18772"/>
                      <a:pt x="5246" y="18772"/>
                      <a:pt x="5246" y="18772"/>
                    </a:cubicBezTo>
                    <a:cubicBezTo>
                      <a:pt x="5246" y="17027"/>
                      <a:pt x="5246" y="17027"/>
                      <a:pt x="5246" y="17027"/>
                    </a:cubicBezTo>
                    <a:cubicBezTo>
                      <a:pt x="16251" y="17027"/>
                      <a:pt x="16251" y="17027"/>
                      <a:pt x="16251" y="17027"/>
                    </a:cubicBezTo>
                    <a:lnTo>
                      <a:pt x="16251" y="18772"/>
                    </a:lnTo>
                    <a:close/>
                    <a:moveTo>
                      <a:pt x="14914" y="15944"/>
                    </a:moveTo>
                    <a:cubicBezTo>
                      <a:pt x="5143" y="15944"/>
                      <a:pt x="5143" y="15944"/>
                      <a:pt x="5143" y="15944"/>
                    </a:cubicBezTo>
                    <a:cubicBezTo>
                      <a:pt x="5143" y="15042"/>
                      <a:pt x="5143" y="15042"/>
                      <a:pt x="5143" y="15042"/>
                    </a:cubicBezTo>
                    <a:cubicBezTo>
                      <a:pt x="5143" y="14440"/>
                      <a:pt x="5040" y="12575"/>
                      <a:pt x="4629" y="11733"/>
                    </a:cubicBezTo>
                    <a:cubicBezTo>
                      <a:pt x="4423" y="11432"/>
                      <a:pt x="3806" y="10950"/>
                      <a:pt x="3189" y="10529"/>
                    </a:cubicBezTo>
                    <a:cubicBezTo>
                      <a:pt x="1851" y="9506"/>
                      <a:pt x="0" y="8183"/>
                      <a:pt x="0" y="6318"/>
                    </a:cubicBezTo>
                    <a:cubicBezTo>
                      <a:pt x="0" y="2828"/>
                      <a:pt x="4834" y="0"/>
                      <a:pt x="10800" y="0"/>
                    </a:cubicBezTo>
                    <a:cubicBezTo>
                      <a:pt x="16766" y="0"/>
                      <a:pt x="21600" y="2828"/>
                      <a:pt x="21600" y="6318"/>
                    </a:cubicBezTo>
                    <a:cubicBezTo>
                      <a:pt x="21600" y="8183"/>
                      <a:pt x="19749" y="9506"/>
                      <a:pt x="18411" y="10529"/>
                    </a:cubicBezTo>
                    <a:cubicBezTo>
                      <a:pt x="17691" y="10950"/>
                      <a:pt x="17177" y="11432"/>
                      <a:pt x="16971" y="11733"/>
                    </a:cubicBezTo>
                    <a:cubicBezTo>
                      <a:pt x="16560" y="12575"/>
                      <a:pt x="16354" y="14440"/>
                      <a:pt x="16354" y="15042"/>
                    </a:cubicBezTo>
                    <a:cubicBezTo>
                      <a:pt x="16354" y="15944"/>
                      <a:pt x="16354" y="15944"/>
                      <a:pt x="16354" y="15944"/>
                    </a:cubicBezTo>
                    <a:lnTo>
                      <a:pt x="14914" y="15944"/>
                    </a:lnTo>
                    <a:close/>
                    <a:moveTo>
                      <a:pt x="8126" y="14199"/>
                    </a:moveTo>
                    <a:cubicBezTo>
                      <a:pt x="13474" y="14199"/>
                      <a:pt x="13474" y="14199"/>
                      <a:pt x="13474" y="14199"/>
                    </a:cubicBezTo>
                    <a:cubicBezTo>
                      <a:pt x="13577" y="13357"/>
                      <a:pt x="13680" y="12033"/>
                      <a:pt x="14194" y="11191"/>
                    </a:cubicBezTo>
                    <a:cubicBezTo>
                      <a:pt x="14503" y="10589"/>
                      <a:pt x="15223" y="10048"/>
                      <a:pt x="16046" y="9446"/>
                    </a:cubicBezTo>
                    <a:cubicBezTo>
                      <a:pt x="17280" y="8544"/>
                      <a:pt x="18617" y="7581"/>
                      <a:pt x="18617" y="6318"/>
                    </a:cubicBezTo>
                    <a:cubicBezTo>
                      <a:pt x="18617" y="3730"/>
                      <a:pt x="15120" y="1685"/>
                      <a:pt x="10800" y="1685"/>
                    </a:cubicBezTo>
                    <a:cubicBezTo>
                      <a:pt x="6480" y="1685"/>
                      <a:pt x="2880" y="3730"/>
                      <a:pt x="2880" y="6318"/>
                    </a:cubicBezTo>
                    <a:cubicBezTo>
                      <a:pt x="2880" y="7581"/>
                      <a:pt x="4320" y="8544"/>
                      <a:pt x="5451" y="9446"/>
                    </a:cubicBezTo>
                    <a:cubicBezTo>
                      <a:pt x="6274" y="10048"/>
                      <a:pt x="7097" y="10589"/>
                      <a:pt x="7406" y="11191"/>
                    </a:cubicBezTo>
                    <a:cubicBezTo>
                      <a:pt x="7817" y="12033"/>
                      <a:pt x="8023" y="13357"/>
                      <a:pt x="8126" y="14199"/>
                    </a:cubicBezTo>
                    <a:close/>
                  </a:path>
                </a:pathLst>
              </a:custGeom>
              <a:solidFill>
                <a:srgbClr val="E3F1CC"/>
              </a:solidFill>
              <a:ln>
                <a:noFill/>
              </a:ln>
            </p:spPr>
            <p:txBody>
              <a:bodyPr anchorCtr="0" anchor="t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" name="Google Shape;175;p1"/>
              <p:cNvSpPr/>
              <p:nvPr/>
            </p:nvSpPr>
            <p:spPr>
              <a:xfrm>
                <a:off x="3459170" y="86478"/>
                <a:ext cx="376742" cy="378455"/>
              </a:xfrm>
              <a:custGeom>
                <a:rect b="b" l="l" r="r" t="t"/>
                <a:pathLst>
                  <a:path extrusionOk="0" h="21600" w="21600">
                    <a:moveTo>
                      <a:pt x="19391" y="14025"/>
                    </a:moveTo>
                    <a:lnTo>
                      <a:pt x="21600" y="14025"/>
                    </a:lnTo>
                    <a:lnTo>
                      <a:pt x="21600" y="16176"/>
                    </a:lnTo>
                    <a:lnTo>
                      <a:pt x="19391" y="16176"/>
                    </a:lnTo>
                    <a:lnTo>
                      <a:pt x="19391" y="19401"/>
                    </a:lnTo>
                    <a:lnTo>
                      <a:pt x="16151" y="19401"/>
                    </a:lnTo>
                    <a:lnTo>
                      <a:pt x="16151" y="21600"/>
                    </a:lnTo>
                    <a:lnTo>
                      <a:pt x="14040" y="21600"/>
                    </a:lnTo>
                    <a:lnTo>
                      <a:pt x="14040" y="19401"/>
                    </a:lnTo>
                    <a:lnTo>
                      <a:pt x="11880" y="19401"/>
                    </a:lnTo>
                    <a:lnTo>
                      <a:pt x="11880" y="21600"/>
                    </a:lnTo>
                    <a:lnTo>
                      <a:pt x="9671" y="21600"/>
                    </a:lnTo>
                    <a:lnTo>
                      <a:pt x="9671" y="19401"/>
                    </a:lnTo>
                    <a:lnTo>
                      <a:pt x="7560" y="19401"/>
                    </a:lnTo>
                    <a:lnTo>
                      <a:pt x="7560" y="21600"/>
                    </a:lnTo>
                    <a:lnTo>
                      <a:pt x="5400" y="21600"/>
                    </a:lnTo>
                    <a:lnTo>
                      <a:pt x="5400" y="19401"/>
                    </a:lnTo>
                    <a:lnTo>
                      <a:pt x="2160" y="19401"/>
                    </a:lnTo>
                    <a:lnTo>
                      <a:pt x="2160" y="16176"/>
                    </a:lnTo>
                    <a:lnTo>
                      <a:pt x="0" y="16176"/>
                    </a:lnTo>
                    <a:lnTo>
                      <a:pt x="0" y="14025"/>
                    </a:lnTo>
                    <a:lnTo>
                      <a:pt x="2160" y="14025"/>
                    </a:lnTo>
                    <a:lnTo>
                      <a:pt x="2160" y="11924"/>
                    </a:lnTo>
                    <a:lnTo>
                      <a:pt x="0" y="11924"/>
                    </a:lnTo>
                    <a:lnTo>
                      <a:pt x="0" y="9725"/>
                    </a:lnTo>
                    <a:lnTo>
                      <a:pt x="2160" y="9725"/>
                    </a:lnTo>
                    <a:lnTo>
                      <a:pt x="2160" y="7575"/>
                    </a:lnTo>
                    <a:lnTo>
                      <a:pt x="0" y="7575"/>
                    </a:lnTo>
                    <a:lnTo>
                      <a:pt x="0" y="5424"/>
                    </a:lnTo>
                    <a:lnTo>
                      <a:pt x="2160" y="5424"/>
                    </a:lnTo>
                    <a:lnTo>
                      <a:pt x="5400" y="2199"/>
                    </a:lnTo>
                    <a:lnTo>
                      <a:pt x="5400" y="0"/>
                    </a:lnTo>
                    <a:lnTo>
                      <a:pt x="7560" y="0"/>
                    </a:lnTo>
                    <a:lnTo>
                      <a:pt x="7560" y="2199"/>
                    </a:lnTo>
                    <a:lnTo>
                      <a:pt x="9671" y="2199"/>
                    </a:lnTo>
                    <a:lnTo>
                      <a:pt x="9671" y="0"/>
                    </a:lnTo>
                    <a:lnTo>
                      <a:pt x="11880" y="0"/>
                    </a:lnTo>
                    <a:lnTo>
                      <a:pt x="11880" y="2199"/>
                    </a:lnTo>
                    <a:lnTo>
                      <a:pt x="14040" y="2199"/>
                    </a:lnTo>
                    <a:lnTo>
                      <a:pt x="14040" y="0"/>
                    </a:lnTo>
                    <a:lnTo>
                      <a:pt x="16151" y="0"/>
                    </a:lnTo>
                    <a:lnTo>
                      <a:pt x="16151" y="2199"/>
                    </a:lnTo>
                    <a:lnTo>
                      <a:pt x="19391" y="2199"/>
                    </a:lnTo>
                    <a:lnTo>
                      <a:pt x="19391" y="5424"/>
                    </a:lnTo>
                    <a:lnTo>
                      <a:pt x="21600" y="5424"/>
                    </a:lnTo>
                    <a:lnTo>
                      <a:pt x="21600" y="7575"/>
                    </a:lnTo>
                    <a:lnTo>
                      <a:pt x="19391" y="7575"/>
                    </a:lnTo>
                    <a:lnTo>
                      <a:pt x="19391" y="9725"/>
                    </a:lnTo>
                    <a:lnTo>
                      <a:pt x="21600" y="9725"/>
                    </a:lnTo>
                    <a:lnTo>
                      <a:pt x="21600" y="11924"/>
                    </a:lnTo>
                    <a:lnTo>
                      <a:pt x="19391" y="11924"/>
                    </a:lnTo>
                    <a:lnTo>
                      <a:pt x="19391" y="14025"/>
                    </a:lnTo>
                    <a:close/>
                    <a:moveTo>
                      <a:pt x="17280" y="4349"/>
                    </a:moveTo>
                    <a:lnTo>
                      <a:pt x="6480" y="4349"/>
                    </a:lnTo>
                    <a:lnTo>
                      <a:pt x="4271" y="6451"/>
                    </a:lnTo>
                    <a:lnTo>
                      <a:pt x="4271" y="17251"/>
                    </a:lnTo>
                    <a:lnTo>
                      <a:pt x="17280" y="17251"/>
                    </a:lnTo>
                    <a:lnTo>
                      <a:pt x="17280" y="4349"/>
                    </a:lnTo>
                    <a:close/>
                  </a:path>
                </a:pathLst>
              </a:custGeom>
              <a:solidFill>
                <a:srgbClr val="E3F1CC"/>
              </a:solidFill>
              <a:ln>
                <a:noFill/>
              </a:ln>
            </p:spPr>
            <p:txBody>
              <a:bodyPr anchorCtr="0" anchor="t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76" name="Google Shape;176;p1"/>
              <p:cNvGrpSpPr/>
              <p:nvPr/>
            </p:nvGrpSpPr>
            <p:grpSpPr>
              <a:xfrm>
                <a:off x="1009494" y="1530939"/>
                <a:ext cx="431543" cy="419556"/>
                <a:chOff x="-1" y="-1"/>
                <a:chExt cx="431542" cy="419554"/>
              </a:xfrm>
            </p:grpSpPr>
            <p:sp>
              <p:nvSpPr>
                <p:cNvPr id="177" name="Google Shape;177;p1"/>
                <p:cNvSpPr/>
                <p:nvPr/>
              </p:nvSpPr>
              <p:spPr>
                <a:xfrm>
                  <a:off x="141278" y="136140"/>
                  <a:ext cx="150697" cy="150697"/>
                </a:xfrm>
                <a:custGeom>
                  <a:rect b="b" l="l" r="r" t="t"/>
                  <a:pathLst>
                    <a:path extrusionOk="0" h="21600" w="21600">
                      <a:moveTo>
                        <a:pt x="10714" y="0"/>
                      </a:moveTo>
                      <a:cubicBezTo>
                        <a:pt x="16762" y="0"/>
                        <a:pt x="21600" y="4838"/>
                        <a:pt x="21600" y="10714"/>
                      </a:cubicBezTo>
                      <a:cubicBezTo>
                        <a:pt x="21600" y="16762"/>
                        <a:pt x="16762" y="21600"/>
                        <a:pt x="10714" y="21600"/>
                      </a:cubicBezTo>
                      <a:cubicBezTo>
                        <a:pt x="4838" y="21600"/>
                        <a:pt x="0" y="16762"/>
                        <a:pt x="0" y="10714"/>
                      </a:cubicBezTo>
                      <a:cubicBezTo>
                        <a:pt x="0" y="4838"/>
                        <a:pt x="4838" y="0"/>
                        <a:pt x="10714" y="0"/>
                      </a:cubicBezTo>
                      <a:moveTo>
                        <a:pt x="10714" y="5184"/>
                      </a:moveTo>
                      <a:cubicBezTo>
                        <a:pt x="7603" y="5184"/>
                        <a:pt x="5184" y="7603"/>
                        <a:pt x="5184" y="10714"/>
                      </a:cubicBezTo>
                      <a:cubicBezTo>
                        <a:pt x="5184" y="13824"/>
                        <a:pt x="7603" y="16416"/>
                        <a:pt x="10714" y="16416"/>
                      </a:cubicBezTo>
                      <a:cubicBezTo>
                        <a:pt x="13824" y="16416"/>
                        <a:pt x="16416" y="13824"/>
                        <a:pt x="16416" y="10714"/>
                      </a:cubicBezTo>
                      <a:cubicBezTo>
                        <a:pt x="16416" y="7603"/>
                        <a:pt x="13824" y="5184"/>
                        <a:pt x="10714" y="5184"/>
                      </a:cubicBezTo>
                    </a:path>
                  </a:pathLst>
                </a:custGeom>
                <a:solidFill>
                  <a:srgbClr val="E3F1CC"/>
                </a:solidFill>
                <a:ln>
                  <a:noFill/>
                </a:ln>
              </p:spPr>
              <p:txBody>
                <a:bodyPr anchorCtr="0" anchor="t" bIns="45700" lIns="45700" spcFirstLastPara="1" rIns="45700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8" name="Google Shape;178;p1"/>
                <p:cNvSpPr/>
                <p:nvPr/>
              </p:nvSpPr>
              <p:spPr>
                <a:xfrm>
                  <a:off x="-1" y="-1"/>
                  <a:ext cx="431542" cy="419554"/>
                </a:xfrm>
                <a:custGeom>
                  <a:rect b="b" l="l" r="r" t="t"/>
                  <a:pathLst>
                    <a:path extrusionOk="0" h="21600" w="21600">
                      <a:moveTo>
                        <a:pt x="905" y="15331"/>
                      </a:moveTo>
                      <a:cubicBezTo>
                        <a:pt x="0" y="11297"/>
                        <a:pt x="0" y="11297"/>
                        <a:pt x="0" y="11297"/>
                      </a:cubicBezTo>
                      <a:cubicBezTo>
                        <a:pt x="2956" y="9683"/>
                        <a:pt x="2956" y="9683"/>
                        <a:pt x="2956" y="9683"/>
                      </a:cubicBezTo>
                      <a:cubicBezTo>
                        <a:pt x="3017" y="9248"/>
                        <a:pt x="3077" y="8876"/>
                        <a:pt x="3198" y="8441"/>
                      </a:cubicBezTo>
                      <a:cubicBezTo>
                        <a:pt x="1267" y="5710"/>
                        <a:pt x="1267" y="5710"/>
                        <a:pt x="1267" y="5710"/>
                      </a:cubicBezTo>
                      <a:cubicBezTo>
                        <a:pt x="3801" y="2483"/>
                        <a:pt x="3801" y="2483"/>
                        <a:pt x="3801" y="2483"/>
                      </a:cubicBezTo>
                      <a:cubicBezTo>
                        <a:pt x="6818" y="3786"/>
                        <a:pt x="6818" y="3786"/>
                        <a:pt x="6818" y="3786"/>
                      </a:cubicBezTo>
                      <a:cubicBezTo>
                        <a:pt x="7180" y="3600"/>
                        <a:pt x="7542" y="3414"/>
                        <a:pt x="7904" y="3228"/>
                      </a:cubicBezTo>
                      <a:cubicBezTo>
                        <a:pt x="8809" y="0"/>
                        <a:pt x="8809" y="0"/>
                        <a:pt x="8809" y="0"/>
                      </a:cubicBezTo>
                      <a:cubicBezTo>
                        <a:pt x="12851" y="0"/>
                        <a:pt x="12851" y="0"/>
                        <a:pt x="12851" y="0"/>
                      </a:cubicBezTo>
                      <a:cubicBezTo>
                        <a:pt x="13696" y="3228"/>
                        <a:pt x="13696" y="3228"/>
                        <a:pt x="13696" y="3228"/>
                      </a:cubicBezTo>
                      <a:cubicBezTo>
                        <a:pt x="14058" y="3414"/>
                        <a:pt x="14480" y="3600"/>
                        <a:pt x="14782" y="3786"/>
                      </a:cubicBezTo>
                      <a:cubicBezTo>
                        <a:pt x="17859" y="2483"/>
                        <a:pt x="17859" y="2483"/>
                        <a:pt x="17859" y="2483"/>
                      </a:cubicBezTo>
                      <a:cubicBezTo>
                        <a:pt x="20333" y="5710"/>
                        <a:pt x="20333" y="5710"/>
                        <a:pt x="20333" y="5710"/>
                      </a:cubicBezTo>
                      <a:cubicBezTo>
                        <a:pt x="18463" y="8441"/>
                        <a:pt x="18463" y="8441"/>
                        <a:pt x="18463" y="8441"/>
                      </a:cubicBezTo>
                      <a:cubicBezTo>
                        <a:pt x="18583" y="8814"/>
                        <a:pt x="18644" y="9248"/>
                        <a:pt x="18704" y="9683"/>
                      </a:cubicBezTo>
                      <a:cubicBezTo>
                        <a:pt x="21600" y="11297"/>
                        <a:pt x="21600" y="11297"/>
                        <a:pt x="21600" y="11297"/>
                      </a:cubicBezTo>
                      <a:cubicBezTo>
                        <a:pt x="20695" y="15331"/>
                        <a:pt x="20695" y="15331"/>
                        <a:pt x="20695" y="15331"/>
                      </a:cubicBezTo>
                      <a:cubicBezTo>
                        <a:pt x="17437" y="15455"/>
                        <a:pt x="17437" y="15455"/>
                        <a:pt x="17437" y="15455"/>
                      </a:cubicBezTo>
                      <a:cubicBezTo>
                        <a:pt x="17196" y="15828"/>
                        <a:pt x="16954" y="16200"/>
                        <a:pt x="16653" y="16510"/>
                      </a:cubicBezTo>
                      <a:cubicBezTo>
                        <a:pt x="17196" y="19800"/>
                        <a:pt x="17196" y="19800"/>
                        <a:pt x="17196" y="19800"/>
                      </a:cubicBezTo>
                      <a:cubicBezTo>
                        <a:pt x="13575" y="21600"/>
                        <a:pt x="13575" y="21600"/>
                        <a:pt x="13575" y="21600"/>
                      </a:cubicBezTo>
                      <a:cubicBezTo>
                        <a:pt x="11464" y="19055"/>
                        <a:pt x="11464" y="19055"/>
                        <a:pt x="11464" y="19055"/>
                      </a:cubicBezTo>
                      <a:cubicBezTo>
                        <a:pt x="11222" y="19117"/>
                        <a:pt x="11041" y="19117"/>
                        <a:pt x="10800" y="19117"/>
                      </a:cubicBezTo>
                      <a:cubicBezTo>
                        <a:pt x="10619" y="19117"/>
                        <a:pt x="10378" y="19117"/>
                        <a:pt x="10197" y="19055"/>
                      </a:cubicBezTo>
                      <a:cubicBezTo>
                        <a:pt x="8025" y="21600"/>
                        <a:pt x="8025" y="21600"/>
                        <a:pt x="8025" y="21600"/>
                      </a:cubicBezTo>
                      <a:cubicBezTo>
                        <a:pt x="4404" y="19800"/>
                        <a:pt x="4404" y="19800"/>
                        <a:pt x="4404" y="19800"/>
                      </a:cubicBezTo>
                      <a:cubicBezTo>
                        <a:pt x="4947" y="16510"/>
                        <a:pt x="4947" y="16510"/>
                        <a:pt x="4947" y="16510"/>
                      </a:cubicBezTo>
                      <a:cubicBezTo>
                        <a:pt x="4706" y="16200"/>
                        <a:pt x="4465" y="15828"/>
                        <a:pt x="4223" y="15517"/>
                      </a:cubicBezTo>
                      <a:lnTo>
                        <a:pt x="905" y="15331"/>
                      </a:lnTo>
                      <a:close/>
                      <a:moveTo>
                        <a:pt x="2353" y="13593"/>
                      </a:moveTo>
                      <a:cubicBezTo>
                        <a:pt x="5249" y="13717"/>
                        <a:pt x="5249" y="13717"/>
                        <a:pt x="5249" y="13717"/>
                      </a:cubicBezTo>
                      <a:cubicBezTo>
                        <a:pt x="5732" y="14524"/>
                        <a:pt x="6215" y="15207"/>
                        <a:pt x="6878" y="15828"/>
                      </a:cubicBezTo>
                      <a:cubicBezTo>
                        <a:pt x="6396" y="18745"/>
                        <a:pt x="6396" y="18745"/>
                        <a:pt x="6396" y="18745"/>
                      </a:cubicBezTo>
                      <a:cubicBezTo>
                        <a:pt x="7602" y="19366"/>
                        <a:pt x="7602" y="19366"/>
                        <a:pt x="7602" y="19366"/>
                      </a:cubicBezTo>
                      <a:cubicBezTo>
                        <a:pt x="9473" y="17131"/>
                        <a:pt x="9473" y="17131"/>
                        <a:pt x="9473" y="17131"/>
                      </a:cubicBezTo>
                      <a:cubicBezTo>
                        <a:pt x="9895" y="17193"/>
                        <a:pt x="10378" y="17255"/>
                        <a:pt x="10800" y="17255"/>
                      </a:cubicBezTo>
                      <a:cubicBezTo>
                        <a:pt x="11283" y="17255"/>
                        <a:pt x="11705" y="17193"/>
                        <a:pt x="12188" y="17131"/>
                      </a:cubicBezTo>
                      <a:cubicBezTo>
                        <a:pt x="14058" y="19366"/>
                        <a:pt x="14058" y="19366"/>
                        <a:pt x="14058" y="19366"/>
                      </a:cubicBezTo>
                      <a:cubicBezTo>
                        <a:pt x="15204" y="18745"/>
                        <a:pt x="15204" y="18745"/>
                        <a:pt x="15204" y="18745"/>
                      </a:cubicBezTo>
                      <a:cubicBezTo>
                        <a:pt x="14722" y="15890"/>
                        <a:pt x="14722" y="15890"/>
                        <a:pt x="14722" y="15890"/>
                      </a:cubicBezTo>
                      <a:cubicBezTo>
                        <a:pt x="15385" y="15207"/>
                        <a:pt x="15928" y="14524"/>
                        <a:pt x="16411" y="13717"/>
                      </a:cubicBezTo>
                      <a:cubicBezTo>
                        <a:pt x="19247" y="13593"/>
                        <a:pt x="19247" y="13593"/>
                        <a:pt x="19247" y="13593"/>
                      </a:cubicBezTo>
                      <a:cubicBezTo>
                        <a:pt x="19549" y="12228"/>
                        <a:pt x="19549" y="12228"/>
                        <a:pt x="19549" y="12228"/>
                      </a:cubicBezTo>
                      <a:cubicBezTo>
                        <a:pt x="17015" y="10862"/>
                        <a:pt x="17015" y="10862"/>
                        <a:pt x="17015" y="10862"/>
                      </a:cubicBezTo>
                      <a:cubicBezTo>
                        <a:pt x="16954" y="9869"/>
                        <a:pt x="16773" y="9062"/>
                        <a:pt x="16411" y="8131"/>
                      </a:cubicBezTo>
                      <a:cubicBezTo>
                        <a:pt x="18101" y="5772"/>
                        <a:pt x="18101" y="5772"/>
                        <a:pt x="18101" y="5772"/>
                      </a:cubicBezTo>
                      <a:cubicBezTo>
                        <a:pt x="17256" y="4717"/>
                        <a:pt x="17256" y="4717"/>
                        <a:pt x="17256" y="4717"/>
                      </a:cubicBezTo>
                      <a:cubicBezTo>
                        <a:pt x="14601" y="5834"/>
                        <a:pt x="14601" y="5834"/>
                        <a:pt x="14601" y="5834"/>
                      </a:cubicBezTo>
                      <a:cubicBezTo>
                        <a:pt x="13877" y="5338"/>
                        <a:pt x="13153" y="4966"/>
                        <a:pt x="12248" y="4655"/>
                      </a:cubicBezTo>
                      <a:cubicBezTo>
                        <a:pt x="11464" y="1800"/>
                        <a:pt x="11464" y="1800"/>
                        <a:pt x="11464" y="1800"/>
                      </a:cubicBezTo>
                      <a:cubicBezTo>
                        <a:pt x="10136" y="1800"/>
                        <a:pt x="10136" y="1800"/>
                        <a:pt x="10136" y="1800"/>
                      </a:cubicBezTo>
                      <a:cubicBezTo>
                        <a:pt x="9412" y="4655"/>
                        <a:pt x="9412" y="4655"/>
                        <a:pt x="9412" y="4655"/>
                      </a:cubicBezTo>
                      <a:cubicBezTo>
                        <a:pt x="8507" y="4966"/>
                        <a:pt x="7783" y="5338"/>
                        <a:pt x="6939" y="5897"/>
                      </a:cubicBezTo>
                      <a:cubicBezTo>
                        <a:pt x="4344" y="4717"/>
                        <a:pt x="4344" y="4717"/>
                        <a:pt x="4344" y="4717"/>
                      </a:cubicBezTo>
                      <a:cubicBezTo>
                        <a:pt x="3499" y="5772"/>
                        <a:pt x="3499" y="5772"/>
                        <a:pt x="3499" y="5772"/>
                      </a:cubicBezTo>
                      <a:cubicBezTo>
                        <a:pt x="5189" y="8193"/>
                        <a:pt x="5189" y="8193"/>
                        <a:pt x="5189" y="8193"/>
                      </a:cubicBezTo>
                      <a:cubicBezTo>
                        <a:pt x="4887" y="9062"/>
                        <a:pt x="4706" y="9869"/>
                        <a:pt x="4585" y="10862"/>
                      </a:cubicBezTo>
                      <a:cubicBezTo>
                        <a:pt x="2051" y="12228"/>
                        <a:pt x="2051" y="12228"/>
                        <a:pt x="2051" y="12228"/>
                      </a:cubicBezTo>
                      <a:lnTo>
                        <a:pt x="2353" y="13593"/>
                      </a:lnTo>
                      <a:close/>
                    </a:path>
                  </a:pathLst>
                </a:custGeom>
                <a:solidFill>
                  <a:srgbClr val="E3F1CC"/>
                </a:solidFill>
                <a:ln>
                  <a:noFill/>
                </a:ln>
              </p:spPr>
              <p:txBody>
                <a:bodyPr anchorCtr="0" anchor="t" bIns="45700" lIns="45700" spcFirstLastPara="1" rIns="45700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79" name="Google Shape;179;p1"/>
              <p:cNvSpPr/>
              <p:nvPr/>
            </p:nvSpPr>
            <p:spPr>
              <a:xfrm>
                <a:off x="3515681" y="1542927"/>
                <a:ext cx="296257" cy="407567"/>
              </a:xfrm>
              <a:custGeom>
                <a:rect b="b" l="l" r="r" t="t"/>
                <a:pathLst>
                  <a:path extrusionOk="0" h="21600" w="21600">
                    <a:moveTo>
                      <a:pt x="5356" y="9841"/>
                    </a:moveTo>
                    <a:cubicBezTo>
                      <a:pt x="16156" y="9841"/>
                      <a:pt x="16156" y="9841"/>
                      <a:pt x="16156" y="9841"/>
                    </a:cubicBezTo>
                    <a:cubicBezTo>
                      <a:pt x="16156" y="11759"/>
                      <a:pt x="16156" y="11759"/>
                      <a:pt x="16156" y="11759"/>
                    </a:cubicBezTo>
                    <a:cubicBezTo>
                      <a:pt x="5356" y="11759"/>
                      <a:pt x="5356" y="11759"/>
                      <a:pt x="5356" y="11759"/>
                    </a:cubicBezTo>
                    <a:lnTo>
                      <a:pt x="5356" y="9841"/>
                    </a:lnTo>
                    <a:close/>
                    <a:moveTo>
                      <a:pt x="2634" y="5751"/>
                    </a:moveTo>
                    <a:cubicBezTo>
                      <a:pt x="2634" y="18660"/>
                      <a:pt x="2634" y="18660"/>
                      <a:pt x="2634" y="18660"/>
                    </a:cubicBezTo>
                    <a:cubicBezTo>
                      <a:pt x="2634" y="19236"/>
                      <a:pt x="3337" y="19555"/>
                      <a:pt x="4039" y="19683"/>
                    </a:cubicBezTo>
                    <a:cubicBezTo>
                      <a:pt x="18878" y="19619"/>
                      <a:pt x="18878" y="19619"/>
                      <a:pt x="18878" y="19619"/>
                    </a:cubicBezTo>
                    <a:cubicBezTo>
                      <a:pt x="18878" y="5879"/>
                      <a:pt x="18878" y="5879"/>
                      <a:pt x="18878" y="5879"/>
                    </a:cubicBezTo>
                    <a:cubicBezTo>
                      <a:pt x="4039" y="5943"/>
                      <a:pt x="4039" y="5943"/>
                      <a:pt x="4039" y="5943"/>
                    </a:cubicBezTo>
                    <a:cubicBezTo>
                      <a:pt x="3512" y="5943"/>
                      <a:pt x="3073" y="5879"/>
                      <a:pt x="2634" y="5751"/>
                    </a:cubicBezTo>
                    <a:moveTo>
                      <a:pt x="0" y="18660"/>
                    </a:moveTo>
                    <a:cubicBezTo>
                      <a:pt x="0" y="3004"/>
                      <a:pt x="0" y="3004"/>
                      <a:pt x="0" y="3004"/>
                    </a:cubicBezTo>
                    <a:cubicBezTo>
                      <a:pt x="0" y="1342"/>
                      <a:pt x="1756" y="0"/>
                      <a:pt x="4039" y="0"/>
                    </a:cubicBezTo>
                    <a:cubicBezTo>
                      <a:pt x="21600" y="0"/>
                      <a:pt x="21600" y="0"/>
                      <a:pt x="21600" y="0"/>
                    </a:cubicBezTo>
                    <a:cubicBezTo>
                      <a:pt x="21600" y="1981"/>
                      <a:pt x="21600" y="1981"/>
                      <a:pt x="21600" y="1981"/>
                    </a:cubicBezTo>
                    <a:cubicBezTo>
                      <a:pt x="20810" y="1981"/>
                      <a:pt x="20195" y="2428"/>
                      <a:pt x="20195" y="2940"/>
                    </a:cubicBezTo>
                    <a:cubicBezTo>
                      <a:pt x="20195" y="3515"/>
                      <a:pt x="20810" y="3898"/>
                      <a:pt x="21600" y="3898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4039" y="21600"/>
                      <a:pt x="4039" y="21600"/>
                      <a:pt x="4039" y="21600"/>
                    </a:cubicBezTo>
                    <a:cubicBezTo>
                      <a:pt x="1756" y="21600"/>
                      <a:pt x="0" y="20322"/>
                      <a:pt x="0" y="18660"/>
                    </a:cubicBezTo>
                    <a:moveTo>
                      <a:pt x="2634" y="3004"/>
                    </a:moveTo>
                    <a:cubicBezTo>
                      <a:pt x="2634" y="3515"/>
                      <a:pt x="3249" y="3962"/>
                      <a:pt x="4039" y="3962"/>
                    </a:cubicBezTo>
                    <a:cubicBezTo>
                      <a:pt x="17737" y="3962"/>
                      <a:pt x="17737" y="3962"/>
                      <a:pt x="17737" y="3962"/>
                    </a:cubicBezTo>
                    <a:cubicBezTo>
                      <a:pt x="17649" y="3643"/>
                      <a:pt x="17561" y="3323"/>
                      <a:pt x="17561" y="2940"/>
                    </a:cubicBezTo>
                    <a:cubicBezTo>
                      <a:pt x="17561" y="2620"/>
                      <a:pt x="17649" y="2301"/>
                      <a:pt x="17737" y="1981"/>
                    </a:cubicBezTo>
                    <a:cubicBezTo>
                      <a:pt x="4039" y="1981"/>
                      <a:pt x="4039" y="1981"/>
                      <a:pt x="4039" y="1981"/>
                    </a:cubicBezTo>
                    <a:cubicBezTo>
                      <a:pt x="3249" y="1981"/>
                      <a:pt x="2634" y="2428"/>
                      <a:pt x="2634" y="3004"/>
                    </a:cubicBezTo>
                  </a:path>
                </a:pathLst>
              </a:custGeom>
              <a:solidFill>
                <a:srgbClr val="E3F1CC"/>
              </a:solidFill>
              <a:ln>
                <a:noFill/>
              </a:ln>
            </p:spPr>
            <p:txBody>
              <a:bodyPr anchorCtr="0" anchor="t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80" name="Google Shape;180;p1"/>
              <p:cNvGrpSpPr/>
              <p:nvPr/>
            </p:nvGrpSpPr>
            <p:grpSpPr>
              <a:xfrm>
                <a:off x="0" y="1500976"/>
                <a:ext cx="515452" cy="449632"/>
                <a:chOff x="0" y="0"/>
                <a:chExt cx="515451" cy="449631"/>
              </a:xfrm>
            </p:grpSpPr>
            <p:sp>
              <p:nvSpPr>
                <p:cNvPr id="181" name="Google Shape;181;p1"/>
                <p:cNvSpPr/>
                <p:nvPr/>
              </p:nvSpPr>
              <p:spPr>
                <a:xfrm>
                  <a:off x="383762" y="379191"/>
                  <a:ext cx="70726" cy="70440"/>
                </a:xfrm>
                <a:custGeom>
                  <a:rect b="b" l="l" r="r" t="t"/>
                  <a:pathLst>
                    <a:path extrusionOk="0" h="19744" w="19606">
                      <a:moveTo>
                        <a:pt x="2991" y="2785"/>
                      </a:moveTo>
                      <a:cubicBezTo>
                        <a:pt x="6646" y="-928"/>
                        <a:pt x="12960" y="-928"/>
                        <a:pt x="16615" y="2785"/>
                      </a:cubicBezTo>
                      <a:cubicBezTo>
                        <a:pt x="20603" y="6835"/>
                        <a:pt x="20603" y="12909"/>
                        <a:pt x="16615" y="16959"/>
                      </a:cubicBezTo>
                      <a:cubicBezTo>
                        <a:pt x="12960" y="20672"/>
                        <a:pt x="6646" y="20672"/>
                        <a:pt x="2991" y="16959"/>
                      </a:cubicBezTo>
                      <a:cubicBezTo>
                        <a:pt x="-997" y="12909"/>
                        <a:pt x="-997" y="6835"/>
                        <a:pt x="2991" y="2785"/>
                      </a:cubicBezTo>
                    </a:path>
                  </a:pathLst>
                </a:custGeom>
                <a:solidFill>
                  <a:srgbClr val="E3F1CC"/>
                </a:solidFill>
                <a:ln>
                  <a:noFill/>
                </a:ln>
              </p:spPr>
              <p:txBody>
                <a:bodyPr anchorCtr="0" anchor="t" bIns="45700" lIns="45700" spcFirstLastPara="1" rIns="45700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2" name="Google Shape;182;p1"/>
                <p:cNvSpPr/>
                <p:nvPr/>
              </p:nvSpPr>
              <p:spPr>
                <a:xfrm>
                  <a:off x="342172" y="0"/>
                  <a:ext cx="99963" cy="101329"/>
                </a:xfrm>
                <a:custGeom>
                  <a:rect b="b" l="l" r="r" t="t"/>
                  <a:pathLst>
                    <a:path extrusionOk="0" h="19663" w="19701">
                      <a:moveTo>
                        <a:pt x="12343" y="7454"/>
                      </a:moveTo>
                      <a:cubicBezTo>
                        <a:pt x="10919" y="6045"/>
                        <a:pt x="8783" y="6045"/>
                        <a:pt x="7359" y="7454"/>
                      </a:cubicBezTo>
                      <a:cubicBezTo>
                        <a:pt x="6172" y="8863"/>
                        <a:pt x="6172" y="10976"/>
                        <a:pt x="7359" y="12385"/>
                      </a:cubicBezTo>
                      <a:cubicBezTo>
                        <a:pt x="8783" y="13559"/>
                        <a:pt x="10919" y="13559"/>
                        <a:pt x="12343" y="12385"/>
                      </a:cubicBezTo>
                      <a:cubicBezTo>
                        <a:pt x="13767" y="10976"/>
                        <a:pt x="13767" y="8863"/>
                        <a:pt x="12343" y="7454"/>
                      </a:cubicBezTo>
                      <a:moveTo>
                        <a:pt x="16853" y="2993"/>
                      </a:moveTo>
                      <a:cubicBezTo>
                        <a:pt x="20651" y="6750"/>
                        <a:pt x="20651" y="12854"/>
                        <a:pt x="16853" y="16845"/>
                      </a:cubicBezTo>
                      <a:cubicBezTo>
                        <a:pt x="13055" y="20602"/>
                        <a:pt x="6647" y="20602"/>
                        <a:pt x="2849" y="16845"/>
                      </a:cubicBezTo>
                      <a:cubicBezTo>
                        <a:pt x="-949" y="12854"/>
                        <a:pt x="-949" y="6750"/>
                        <a:pt x="2849" y="2993"/>
                      </a:cubicBezTo>
                      <a:cubicBezTo>
                        <a:pt x="6647" y="-998"/>
                        <a:pt x="13055" y="-998"/>
                        <a:pt x="16853" y="2993"/>
                      </a:cubicBezTo>
                    </a:path>
                  </a:pathLst>
                </a:custGeom>
                <a:solidFill>
                  <a:srgbClr val="E3F1CC"/>
                </a:solidFill>
                <a:ln>
                  <a:noFill/>
                </a:ln>
              </p:spPr>
              <p:txBody>
                <a:bodyPr anchorCtr="0" anchor="t" bIns="45700" lIns="45700" spcFirstLastPara="1" rIns="45700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3" name="Google Shape;183;p1"/>
                <p:cNvSpPr/>
                <p:nvPr/>
              </p:nvSpPr>
              <p:spPr>
                <a:xfrm>
                  <a:off x="0" y="86474"/>
                  <a:ext cx="515451" cy="362187"/>
                </a:xfrm>
                <a:custGeom>
                  <a:rect b="b" l="l" r="r" t="t"/>
                  <a:pathLst>
                    <a:path extrusionOk="0" h="21600" w="21600">
                      <a:moveTo>
                        <a:pt x="14434" y="936"/>
                      </a:moveTo>
                      <a:cubicBezTo>
                        <a:pt x="17613" y="5472"/>
                        <a:pt x="17613" y="5472"/>
                        <a:pt x="17613" y="5472"/>
                      </a:cubicBezTo>
                      <a:cubicBezTo>
                        <a:pt x="20389" y="1512"/>
                        <a:pt x="20389" y="1512"/>
                        <a:pt x="20389" y="1512"/>
                      </a:cubicBezTo>
                      <a:cubicBezTo>
                        <a:pt x="21600" y="3240"/>
                        <a:pt x="21600" y="3240"/>
                        <a:pt x="21600" y="3240"/>
                      </a:cubicBezTo>
                      <a:cubicBezTo>
                        <a:pt x="17613" y="8928"/>
                        <a:pt x="17613" y="8928"/>
                        <a:pt x="17613" y="8928"/>
                      </a:cubicBezTo>
                      <a:cubicBezTo>
                        <a:pt x="14736" y="4824"/>
                        <a:pt x="14736" y="4824"/>
                        <a:pt x="14736" y="4824"/>
                      </a:cubicBezTo>
                      <a:cubicBezTo>
                        <a:pt x="14585" y="5112"/>
                        <a:pt x="14434" y="5400"/>
                        <a:pt x="14232" y="5688"/>
                      </a:cubicBezTo>
                      <a:cubicBezTo>
                        <a:pt x="11305" y="9864"/>
                        <a:pt x="11305" y="9864"/>
                        <a:pt x="11305" y="9864"/>
                      </a:cubicBezTo>
                      <a:cubicBezTo>
                        <a:pt x="13475" y="13032"/>
                        <a:pt x="13475" y="13032"/>
                        <a:pt x="13475" y="13032"/>
                      </a:cubicBezTo>
                      <a:cubicBezTo>
                        <a:pt x="13475" y="21600"/>
                        <a:pt x="13475" y="21600"/>
                        <a:pt x="13475" y="21600"/>
                      </a:cubicBezTo>
                      <a:cubicBezTo>
                        <a:pt x="11809" y="21600"/>
                        <a:pt x="11809" y="21600"/>
                        <a:pt x="11809" y="21600"/>
                      </a:cubicBezTo>
                      <a:cubicBezTo>
                        <a:pt x="11809" y="14040"/>
                        <a:pt x="11809" y="14040"/>
                        <a:pt x="11809" y="14040"/>
                      </a:cubicBezTo>
                      <a:cubicBezTo>
                        <a:pt x="8125" y="8712"/>
                        <a:pt x="8125" y="8712"/>
                        <a:pt x="8125" y="8712"/>
                      </a:cubicBezTo>
                      <a:cubicBezTo>
                        <a:pt x="5551" y="12384"/>
                        <a:pt x="5551" y="12384"/>
                        <a:pt x="5551" y="12384"/>
                      </a:cubicBezTo>
                      <a:cubicBezTo>
                        <a:pt x="0" y="12384"/>
                        <a:pt x="0" y="12384"/>
                        <a:pt x="0" y="12384"/>
                      </a:cubicBezTo>
                      <a:cubicBezTo>
                        <a:pt x="0" y="10008"/>
                        <a:pt x="0" y="10008"/>
                        <a:pt x="0" y="10008"/>
                      </a:cubicBezTo>
                      <a:cubicBezTo>
                        <a:pt x="4845" y="10008"/>
                        <a:pt x="4845" y="10008"/>
                        <a:pt x="4845" y="10008"/>
                      </a:cubicBezTo>
                      <a:cubicBezTo>
                        <a:pt x="10144" y="2376"/>
                        <a:pt x="10144" y="2376"/>
                        <a:pt x="10144" y="2376"/>
                      </a:cubicBezTo>
                      <a:cubicBezTo>
                        <a:pt x="7923" y="2376"/>
                        <a:pt x="7923" y="2376"/>
                        <a:pt x="7923" y="2376"/>
                      </a:cubicBezTo>
                      <a:cubicBezTo>
                        <a:pt x="5249" y="6264"/>
                        <a:pt x="5249" y="6264"/>
                        <a:pt x="5249" y="6264"/>
                      </a:cubicBezTo>
                      <a:cubicBezTo>
                        <a:pt x="4037" y="4536"/>
                        <a:pt x="4037" y="4536"/>
                        <a:pt x="4037" y="4536"/>
                      </a:cubicBezTo>
                      <a:cubicBezTo>
                        <a:pt x="7217" y="0"/>
                        <a:pt x="7217" y="0"/>
                        <a:pt x="7217" y="0"/>
                      </a:cubicBezTo>
                      <a:cubicBezTo>
                        <a:pt x="12819" y="0"/>
                        <a:pt x="12819" y="0"/>
                        <a:pt x="12819" y="0"/>
                      </a:cubicBezTo>
                      <a:cubicBezTo>
                        <a:pt x="13424" y="0"/>
                        <a:pt x="14030" y="360"/>
                        <a:pt x="14434" y="936"/>
                      </a:cubicBezTo>
                      <a:moveTo>
                        <a:pt x="10093" y="8424"/>
                      </a:moveTo>
                      <a:cubicBezTo>
                        <a:pt x="13121" y="4104"/>
                        <a:pt x="13121" y="4104"/>
                        <a:pt x="13121" y="4104"/>
                      </a:cubicBezTo>
                      <a:cubicBezTo>
                        <a:pt x="13979" y="2880"/>
                        <a:pt x="13021" y="1512"/>
                        <a:pt x="12163" y="2736"/>
                      </a:cubicBezTo>
                      <a:cubicBezTo>
                        <a:pt x="9135" y="7056"/>
                        <a:pt x="9135" y="7056"/>
                        <a:pt x="9135" y="7056"/>
                      </a:cubicBezTo>
                      <a:lnTo>
                        <a:pt x="10093" y="8424"/>
                      </a:lnTo>
                      <a:close/>
                    </a:path>
                  </a:pathLst>
                </a:custGeom>
                <a:solidFill>
                  <a:srgbClr val="E3F1CC"/>
                </a:solidFill>
                <a:ln>
                  <a:noFill/>
                </a:ln>
              </p:spPr>
              <p:txBody>
                <a:bodyPr anchorCtr="0" anchor="t" bIns="45700" lIns="45700" spcFirstLastPara="1" rIns="45700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4" name="Google Shape;184;p1"/>
              <p:cNvGrpSpPr/>
              <p:nvPr/>
            </p:nvGrpSpPr>
            <p:grpSpPr>
              <a:xfrm>
                <a:off x="1935936" y="1546351"/>
                <a:ext cx="405855" cy="404144"/>
                <a:chOff x="0" y="-1"/>
                <a:chExt cx="405854" cy="404142"/>
              </a:xfrm>
            </p:grpSpPr>
            <p:sp>
              <p:nvSpPr>
                <p:cNvPr id="185" name="Google Shape;185;p1"/>
                <p:cNvSpPr/>
                <p:nvPr/>
              </p:nvSpPr>
              <p:spPr>
                <a:xfrm>
                  <a:off x="256013" y="203782"/>
                  <a:ext cx="113880" cy="185804"/>
                </a:xfrm>
                <a:custGeom>
                  <a:rect b="b" l="l" r="r" t="t"/>
                  <a:pathLst>
                    <a:path extrusionOk="0" h="21600" w="21600">
                      <a:moveTo>
                        <a:pt x="21140" y="21600"/>
                      </a:moveTo>
                      <a:cubicBezTo>
                        <a:pt x="9881" y="21600"/>
                        <a:pt x="3447" y="17532"/>
                        <a:pt x="2068" y="12904"/>
                      </a:cubicBezTo>
                      <a:cubicBezTo>
                        <a:pt x="0" y="12904"/>
                        <a:pt x="0" y="12904"/>
                        <a:pt x="0" y="12904"/>
                      </a:cubicBezTo>
                      <a:cubicBezTo>
                        <a:pt x="0" y="8696"/>
                        <a:pt x="0" y="8696"/>
                        <a:pt x="0" y="8696"/>
                      </a:cubicBezTo>
                      <a:cubicBezTo>
                        <a:pt x="2068" y="8696"/>
                        <a:pt x="2068" y="8696"/>
                        <a:pt x="2068" y="8696"/>
                      </a:cubicBezTo>
                      <a:cubicBezTo>
                        <a:pt x="3677" y="4068"/>
                        <a:pt x="10111" y="0"/>
                        <a:pt x="21600" y="0"/>
                      </a:cubicBezTo>
                      <a:cubicBezTo>
                        <a:pt x="21600" y="4068"/>
                        <a:pt x="21600" y="4068"/>
                        <a:pt x="21600" y="4068"/>
                      </a:cubicBezTo>
                      <a:cubicBezTo>
                        <a:pt x="14706" y="4068"/>
                        <a:pt x="10570" y="6171"/>
                        <a:pt x="8962" y="8696"/>
                      </a:cubicBezTo>
                      <a:cubicBezTo>
                        <a:pt x="17923" y="8696"/>
                        <a:pt x="17923" y="8696"/>
                        <a:pt x="17923" y="8696"/>
                      </a:cubicBezTo>
                      <a:cubicBezTo>
                        <a:pt x="17923" y="12904"/>
                        <a:pt x="17923" y="12904"/>
                        <a:pt x="17923" y="12904"/>
                      </a:cubicBezTo>
                      <a:cubicBezTo>
                        <a:pt x="8962" y="12904"/>
                        <a:pt x="8962" y="12904"/>
                        <a:pt x="8962" y="12904"/>
                      </a:cubicBezTo>
                      <a:cubicBezTo>
                        <a:pt x="10340" y="15429"/>
                        <a:pt x="14477" y="17392"/>
                        <a:pt x="21140" y="17392"/>
                      </a:cubicBezTo>
                      <a:lnTo>
                        <a:pt x="21140" y="21600"/>
                      </a:lnTo>
                      <a:close/>
                    </a:path>
                  </a:pathLst>
                </a:custGeom>
                <a:solidFill>
                  <a:srgbClr val="E3F1CC"/>
                </a:solidFill>
                <a:ln>
                  <a:noFill/>
                </a:ln>
              </p:spPr>
              <p:txBody>
                <a:bodyPr anchorCtr="0" anchor="t" bIns="45700" lIns="45700" spcFirstLastPara="1" rIns="45700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6" name="Google Shape;186;p1"/>
                <p:cNvSpPr/>
                <p:nvPr/>
              </p:nvSpPr>
              <p:spPr>
                <a:xfrm>
                  <a:off x="0" y="-1"/>
                  <a:ext cx="405854" cy="404142"/>
                </a:xfrm>
                <a:custGeom>
                  <a:rect b="b" l="l" r="r" t="t"/>
                  <a:pathLst>
                    <a:path extrusionOk="0" h="21600" w="21600">
                      <a:moveTo>
                        <a:pt x="0" y="20181"/>
                      </a:moveTo>
                      <a:lnTo>
                        <a:pt x="20187" y="0"/>
                      </a:lnTo>
                      <a:lnTo>
                        <a:pt x="21600" y="1419"/>
                      </a:lnTo>
                      <a:lnTo>
                        <a:pt x="1413" y="21600"/>
                      </a:lnTo>
                      <a:lnTo>
                        <a:pt x="0" y="20181"/>
                      </a:lnTo>
                      <a:close/>
                    </a:path>
                  </a:pathLst>
                </a:custGeom>
                <a:solidFill>
                  <a:srgbClr val="E3F1CC"/>
                </a:solidFill>
                <a:ln>
                  <a:noFill/>
                </a:ln>
              </p:spPr>
              <p:txBody>
                <a:bodyPr anchorCtr="0" anchor="t" bIns="45700" lIns="45700" spcFirstLastPara="1" rIns="45700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7" name="Google Shape;187;p1"/>
                <p:cNvSpPr/>
                <p:nvPr/>
              </p:nvSpPr>
              <p:spPr>
                <a:xfrm>
                  <a:off x="32536" y="32536"/>
                  <a:ext cx="148985" cy="149842"/>
                </a:xfrm>
                <a:custGeom>
                  <a:rect b="b" l="l" r="r" t="t"/>
                  <a:pathLst>
                    <a:path extrusionOk="0" h="21600" w="21600">
                      <a:moveTo>
                        <a:pt x="10800" y="5226"/>
                      </a:moveTo>
                      <a:cubicBezTo>
                        <a:pt x="7665" y="5226"/>
                        <a:pt x="5226" y="7665"/>
                        <a:pt x="5226" y="10800"/>
                      </a:cubicBezTo>
                      <a:cubicBezTo>
                        <a:pt x="5226" y="13935"/>
                        <a:pt x="7665" y="16374"/>
                        <a:pt x="10800" y="16374"/>
                      </a:cubicBezTo>
                      <a:cubicBezTo>
                        <a:pt x="13935" y="16374"/>
                        <a:pt x="16374" y="13935"/>
                        <a:pt x="16374" y="10800"/>
                      </a:cubicBezTo>
                      <a:cubicBezTo>
                        <a:pt x="16374" y="7665"/>
                        <a:pt x="13935" y="5226"/>
                        <a:pt x="10800" y="5226"/>
                      </a:cubicBezTo>
                      <a:moveTo>
                        <a:pt x="10800" y="0"/>
                      </a:moveTo>
                      <a:cubicBezTo>
                        <a:pt x="16723" y="0"/>
                        <a:pt x="21600" y="4877"/>
                        <a:pt x="21600" y="10800"/>
                      </a:cubicBezTo>
                      <a:cubicBezTo>
                        <a:pt x="21600" y="16723"/>
                        <a:pt x="16723" y="21600"/>
                        <a:pt x="10800" y="21600"/>
                      </a:cubicBezTo>
                      <a:cubicBezTo>
                        <a:pt x="4877" y="21600"/>
                        <a:pt x="0" y="16723"/>
                        <a:pt x="0" y="10800"/>
                      </a:cubicBezTo>
                      <a:cubicBezTo>
                        <a:pt x="0" y="4877"/>
                        <a:pt x="4877" y="0"/>
                        <a:pt x="10800" y="0"/>
                      </a:cubicBezTo>
                    </a:path>
                  </a:pathLst>
                </a:custGeom>
                <a:solidFill>
                  <a:srgbClr val="E3F1CC"/>
                </a:solidFill>
                <a:ln>
                  <a:noFill/>
                </a:ln>
              </p:spPr>
              <p:txBody>
                <a:bodyPr anchorCtr="0" anchor="t" bIns="45700" lIns="45700" spcFirstLastPara="1" rIns="45700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88" name="Google Shape;188;p1"/>
              <p:cNvSpPr/>
              <p:nvPr/>
            </p:nvSpPr>
            <p:spPr>
              <a:xfrm>
                <a:off x="2836464" y="1503540"/>
                <a:ext cx="184971" cy="446954"/>
              </a:xfrm>
              <a:custGeom>
                <a:rect b="b" l="l" r="r" t="t"/>
                <a:pathLst>
                  <a:path extrusionOk="0" h="21600" w="19282">
                    <a:moveTo>
                      <a:pt x="6454" y="2387"/>
                    </a:moveTo>
                    <a:cubicBezTo>
                      <a:pt x="6077" y="2445"/>
                      <a:pt x="5826" y="2504"/>
                      <a:pt x="5450" y="2562"/>
                    </a:cubicBezTo>
                    <a:cubicBezTo>
                      <a:pt x="5450" y="3435"/>
                      <a:pt x="5450" y="3435"/>
                      <a:pt x="5450" y="3435"/>
                    </a:cubicBezTo>
                    <a:cubicBezTo>
                      <a:pt x="11226" y="5880"/>
                      <a:pt x="2310" y="8209"/>
                      <a:pt x="4822" y="11761"/>
                    </a:cubicBezTo>
                    <a:cubicBezTo>
                      <a:pt x="14617" y="11761"/>
                      <a:pt x="14617" y="11761"/>
                      <a:pt x="14617" y="11761"/>
                    </a:cubicBezTo>
                    <a:cubicBezTo>
                      <a:pt x="16877" y="8267"/>
                      <a:pt x="8338" y="5822"/>
                      <a:pt x="13989" y="3493"/>
                    </a:cubicBezTo>
                    <a:cubicBezTo>
                      <a:pt x="13864" y="2620"/>
                      <a:pt x="13864" y="2620"/>
                      <a:pt x="13864" y="2620"/>
                    </a:cubicBezTo>
                    <a:cubicBezTo>
                      <a:pt x="12733" y="2387"/>
                      <a:pt x="10850" y="1980"/>
                      <a:pt x="9594" y="1980"/>
                    </a:cubicBezTo>
                    <a:cubicBezTo>
                      <a:pt x="8840" y="1980"/>
                      <a:pt x="7710" y="2154"/>
                      <a:pt x="6454" y="2387"/>
                    </a:cubicBezTo>
                    <a:moveTo>
                      <a:pt x="4947" y="524"/>
                    </a:moveTo>
                    <a:cubicBezTo>
                      <a:pt x="6203" y="291"/>
                      <a:pt x="8087" y="0"/>
                      <a:pt x="9594" y="0"/>
                    </a:cubicBezTo>
                    <a:cubicBezTo>
                      <a:pt x="12357" y="0"/>
                      <a:pt x="15747" y="815"/>
                      <a:pt x="18008" y="1397"/>
                    </a:cubicBezTo>
                    <a:cubicBezTo>
                      <a:pt x="18259" y="4483"/>
                      <a:pt x="18259" y="4483"/>
                      <a:pt x="18259" y="4483"/>
                    </a:cubicBezTo>
                    <a:cubicBezTo>
                      <a:pt x="15370" y="5356"/>
                      <a:pt x="15998" y="5531"/>
                      <a:pt x="17380" y="6870"/>
                    </a:cubicBezTo>
                    <a:cubicBezTo>
                      <a:pt x="19766" y="9432"/>
                      <a:pt x="20017" y="11004"/>
                      <a:pt x="17505" y="13740"/>
                    </a:cubicBezTo>
                    <a:cubicBezTo>
                      <a:pt x="11854" y="13740"/>
                      <a:pt x="11854" y="13740"/>
                      <a:pt x="11854" y="13740"/>
                    </a:cubicBezTo>
                    <a:cubicBezTo>
                      <a:pt x="11854" y="19679"/>
                      <a:pt x="11854" y="19679"/>
                      <a:pt x="11854" y="19679"/>
                    </a:cubicBezTo>
                    <a:cubicBezTo>
                      <a:pt x="18133" y="19679"/>
                      <a:pt x="18133" y="19679"/>
                      <a:pt x="18133" y="19679"/>
                    </a:cubicBezTo>
                    <a:cubicBezTo>
                      <a:pt x="18133" y="21600"/>
                      <a:pt x="18133" y="21600"/>
                      <a:pt x="18133" y="21600"/>
                    </a:cubicBezTo>
                    <a:cubicBezTo>
                      <a:pt x="1305" y="21600"/>
                      <a:pt x="1305" y="21600"/>
                      <a:pt x="1305" y="21600"/>
                    </a:cubicBezTo>
                    <a:cubicBezTo>
                      <a:pt x="1305" y="19679"/>
                      <a:pt x="1305" y="19679"/>
                      <a:pt x="1305" y="19679"/>
                    </a:cubicBezTo>
                    <a:cubicBezTo>
                      <a:pt x="7584" y="19679"/>
                      <a:pt x="7584" y="19679"/>
                      <a:pt x="7584" y="19679"/>
                    </a:cubicBezTo>
                    <a:cubicBezTo>
                      <a:pt x="7584" y="13740"/>
                      <a:pt x="7584" y="13740"/>
                      <a:pt x="7584" y="13740"/>
                    </a:cubicBezTo>
                    <a:cubicBezTo>
                      <a:pt x="1933" y="13740"/>
                      <a:pt x="1933" y="13740"/>
                      <a:pt x="1933" y="13740"/>
                    </a:cubicBezTo>
                    <a:cubicBezTo>
                      <a:pt x="-1583" y="10072"/>
                      <a:pt x="301" y="9141"/>
                      <a:pt x="2812" y="5939"/>
                    </a:cubicBezTo>
                    <a:cubicBezTo>
                      <a:pt x="3566" y="5007"/>
                      <a:pt x="2938" y="4949"/>
                      <a:pt x="1180" y="4367"/>
                    </a:cubicBezTo>
                    <a:cubicBezTo>
                      <a:pt x="1305" y="1281"/>
                      <a:pt x="1305" y="1281"/>
                      <a:pt x="1305" y="1281"/>
                    </a:cubicBezTo>
                    <a:cubicBezTo>
                      <a:pt x="1305" y="1281"/>
                      <a:pt x="3566" y="757"/>
                      <a:pt x="4947" y="524"/>
                    </a:cubicBezTo>
                  </a:path>
                </a:pathLst>
              </a:custGeom>
              <a:solidFill>
                <a:srgbClr val="E3F1CC"/>
              </a:solidFill>
              <a:ln>
                <a:noFill/>
              </a:ln>
            </p:spPr>
            <p:txBody>
              <a:bodyPr anchorCtr="0" anchor="t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" name="Google Shape;189;p1"/>
              <p:cNvSpPr/>
              <p:nvPr/>
            </p:nvSpPr>
            <p:spPr>
              <a:xfrm>
                <a:off x="1329725" y="780882"/>
                <a:ext cx="425548" cy="445241"/>
              </a:xfrm>
              <a:custGeom>
                <a:rect b="b" l="l" r="r" t="t"/>
                <a:pathLst>
                  <a:path extrusionOk="0" h="21600" w="21600">
                    <a:moveTo>
                      <a:pt x="10831" y="7083"/>
                    </a:moveTo>
                    <a:cubicBezTo>
                      <a:pt x="10341" y="7083"/>
                      <a:pt x="9913" y="7493"/>
                      <a:pt x="9913" y="7961"/>
                    </a:cubicBezTo>
                    <a:cubicBezTo>
                      <a:pt x="9913" y="8429"/>
                      <a:pt x="10341" y="8780"/>
                      <a:pt x="10831" y="8780"/>
                    </a:cubicBezTo>
                    <a:cubicBezTo>
                      <a:pt x="11320" y="8780"/>
                      <a:pt x="11687" y="8429"/>
                      <a:pt x="11687" y="7961"/>
                    </a:cubicBezTo>
                    <a:cubicBezTo>
                      <a:pt x="11687" y="7493"/>
                      <a:pt x="11320" y="7083"/>
                      <a:pt x="10831" y="7083"/>
                    </a:cubicBezTo>
                    <a:moveTo>
                      <a:pt x="10831" y="5620"/>
                    </a:moveTo>
                    <a:cubicBezTo>
                      <a:pt x="12177" y="5620"/>
                      <a:pt x="13278" y="6673"/>
                      <a:pt x="13278" y="7961"/>
                    </a:cubicBezTo>
                    <a:cubicBezTo>
                      <a:pt x="13278" y="9249"/>
                      <a:pt x="12177" y="10302"/>
                      <a:pt x="10831" y="10302"/>
                    </a:cubicBezTo>
                    <a:cubicBezTo>
                      <a:pt x="9423" y="10302"/>
                      <a:pt x="8322" y="9249"/>
                      <a:pt x="8322" y="7961"/>
                    </a:cubicBezTo>
                    <a:cubicBezTo>
                      <a:pt x="8322" y="6673"/>
                      <a:pt x="9423" y="5620"/>
                      <a:pt x="10831" y="5620"/>
                    </a:cubicBezTo>
                    <a:moveTo>
                      <a:pt x="17500" y="7083"/>
                    </a:moveTo>
                    <a:cubicBezTo>
                      <a:pt x="17011" y="7083"/>
                      <a:pt x="16644" y="7493"/>
                      <a:pt x="16644" y="7961"/>
                    </a:cubicBezTo>
                    <a:cubicBezTo>
                      <a:pt x="16644" y="8429"/>
                      <a:pt x="17011" y="8780"/>
                      <a:pt x="17500" y="8780"/>
                    </a:cubicBezTo>
                    <a:cubicBezTo>
                      <a:pt x="17990" y="8780"/>
                      <a:pt x="18418" y="8429"/>
                      <a:pt x="18418" y="7961"/>
                    </a:cubicBezTo>
                    <a:cubicBezTo>
                      <a:pt x="18418" y="7493"/>
                      <a:pt x="17990" y="7083"/>
                      <a:pt x="17500" y="7083"/>
                    </a:cubicBezTo>
                    <a:moveTo>
                      <a:pt x="17500" y="5620"/>
                    </a:moveTo>
                    <a:cubicBezTo>
                      <a:pt x="18846" y="5620"/>
                      <a:pt x="19948" y="6673"/>
                      <a:pt x="19948" y="7961"/>
                    </a:cubicBezTo>
                    <a:cubicBezTo>
                      <a:pt x="19948" y="9249"/>
                      <a:pt x="18846" y="10302"/>
                      <a:pt x="17500" y="10302"/>
                    </a:cubicBezTo>
                    <a:cubicBezTo>
                      <a:pt x="16154" y="10302"/>
                      <a:pt x="15053" y="9249"/>
                      <a:pt x="15053" y="7961"/>
                    </a:cubicBezTo>
                    <a:cubicBezTo>
                      <a:pt x="15053" y="6673"/>
                      <a:pt x="16154" y="5620"/>
                      <a:pt x="17500" y="5620"/>
                    </a:cubicBezTo>
                    <a:moveTo>
                      <a:pt x="4100" y="7083"/>
                    </a:moveTo>
                    <a:cubicBezTo>
                      <a:pt x="3610" y="7083"/>
                      <a:pt x="3182" y="7493"/>
                      <a:pt x="3182" y="7961"/>
                    </a:cubicBezTo>
                    <a:cubicBezTo>
                      <a:pt x="3182" y="8429"/>
                      <a:pt x="3610" y="8780"/>
                      <a:pt x="4100" y="8780"/>
                    </a:cubicBezTo>
                    <a:cubicBezTo>
                      <a:pt x="4589" y="8780"/>
                      <a:pt x="5018" y="8429"/>
                      <a:pt x="5018" y="7961"/>
                    </a:cubicBezTo>
                    <a:cubicBezTo>
                      <a:pt x="5018" y="7493"/>
                      <a:pt x="4589" y="7083"/>
                      <a:pt x="4100" y="7083"/>
                    </a:cubicBezTo>
                    <a:moveTo>
                      <a:pt x="4100" y="5620"/>
                    </a:moveTo>
                    <a:cubicBezTo>
                      <a:pt x="5446" y="5620"/>
                      <a:pt x="6547" y="6673"/>
                      <a:pt x="6547" y="7961"/>
                    </a:cubicBezTo>
                    <a:cubicBezTo>
                      <a:pt x="6547" y="9249"/>
                      <a:pt x="5446" y="10302"/>
                      <a:pt x="4100" y="10302"/>
                    </a:cubicBezTo>
                    <a:cubicBezTo>
                      <a:pt x="2754" y="10302"/>
                      <a:pt x="1652" y="9249"/>
                      <a:pt x="1652" y="7961"/>
                    </a:cubicBezTo>
                    <a:cubicBezTo>
                      <a:pt x="1652" y="6673"/>
                      <a:pt x="2754" y="5620"/>
                      <a:pt x="4100" y="5620"/>
                    </a:cubicBezTo>
                    <a:moveTo>
                      <a:pt x="14135" y="1463"/>
                    </a:moveTo>
                    <a:cubicBezTo>
                      <a:pt x="13645" y="1463"/>
                      <a:pt x="13278" y="1873"/>
                      <a:pt x="13278" y="2341"/>
                    </a:cubicBezTo>
                    <a:cubicBezTo>
                      <a:pt x="13278" y="2810"/>
                      <a:pt x="13645" y="3220"/>
                      <a:pt x="14135" y="3220"/>
                    </a:cubicBezTo>
                    <a:cubicBezTo>
                      <a:pt x="14624" y="3220"/>
                      <a:pt x="15053" y="2810"/>
                      <a:pt x="15053" y="2341"/>
                    </a:cubicBezTo>
                    <a:cubicBezTo>
                      <a:pt x="15053" y="1873"/>
                      <a:pt x="14624" y="1463"/>
                      <a:pt x="14135" y="1463"/>
                    </a:cubicBezTo>
                    <a:moveTo>
                      <a:pt x="14135" y="0"/>
                    </a:moveTo>
                    <a:cubicBezTo>
                      <a:pt x="15542" y="0"/>
                      <a:pt x="16644" y="1054"/>
                      <a:pt x="16644" y="2341"/>
                    </a:cubicBezTo>
                    <a:cubicBezTo>
                      <a:pt x="16644" y="3629"/>
                      <a:pt x="15542" y="4683"/>
                      <a:pt x="14135" y="4683"/>
                    </a:cubicBezTo>
                    <a:cubicBezTo>
                      <a:pt x="12789" y="4683"/>
                      <a:pt x="11687" y="3629"/>
                      <a:pt x="11687" y="2341"/>
                    </a:cubicBezTo>
                    <a:cubicBezTo>
                      <a:pt x="11687" y="1054"/>
                      <a:pt x="12789" y="0"/>
                      <a:pt x="14135" y="0"/>
                    </a:cubicBezTo>
                    <a:moveTo>
                      <a:pt x="7465" y="1463"/>
                    </a:moveTo>
                    <a:cubicBezTo>
                      <a:pt x="6976" y="1463"/>
                      <a:pt x="6547" y="1873"/>
                      <a:pt x="6547" y="2341"/>
                    </a:cubicBezTo>
                    <a:cubicBezTo>
                      <a:pt x="6547" y="2810"/>
                      <a:pt x="6976" y="3220"/>
                      <a:pt x="7465" y="3220"/>
                    </a:cubicBezTo>
                    <a:cubicBezTo>
                      <a:pt x="7955" y="3220"/>
                      <a:pt x="8322" y="2810"/>
                      <a:pt x="8322" y="2341"/>
                    </a:cubicBezTo>
                    <a:cubicBezTo>
                      <a:pt x="8322" y="1873"/>
                      <a:pt x="7955" y="1463"/>
                      <a:pt x="7465" y="1463"/>
                    </a:cubicBezTo>
                    <a:moveTo>
                      <a:pt x="7465" y="0"/>
                    </a:moveTo>
                    <a:cubicBezTo>
                      <a:pt x="8811" y="0"/>
                      <a:pt x="9913" y="1054"/>
                      <a:pt x="9913" y="2341"/>
                    </a:cubicBezTo>
                    <a:cubicBezTo>
                      <a:pt x="9913" y="3629"/>
                      <a:pt x="8811" y="4683"/>
                      <a:pt x="7465" y="4683"/>
                    </a:cubicBezTo>
                    <a:cubicBezTo>
                      <a:pt x="6119" y="4683"/>
                      <a:pt x="5018" y="3629"/>
                      <a:pt x="5018" y="2341"/>
                    </a:cubicBezTo>
                    <a:cubicBezTo>
                      <a:pt x="5018" y="1054"/>
                      <a:pt x="6119" y="0"/>
                      <a:pt x="7465" y="0"/>
                    </a:cubicBezTo>
                    <a:moveTo>
                      <a:pt x="1591" y="18907"/>
                    </a:moveTo>
                    <a:cubicBezTo>
                      <a:pt x="1591" y="13580"/>
                      <a:pt x="1591" y="13580"/>
                      <a:pt x="1591" y="13580"/>
                    </a:cubicBezTo>
                    <a:cubicBezTo>
                      <a:pt x="1591" y="12234"/>
                      <a:pt x="2692" y="11180"/>
                      <a:pt x="4100" y="11180"/>
                    </a:cubicBezTo>
                    <a:cubicBezTo>
                      <a:pt x="5507" y="11180"/>
                      <a:pt x="6608" y="12234"/>
                      <a:pt x="6608" y="13580"/>
                    </a:cubicBezTo>
                    <a:cubicBezTo>
                      <a:pt x="6608" y="15805"/>
                      <a:pt x="6608" y="15805"/>
                      <a:pt x="6608" y="15805"/>
                    </a:cubicBezTo>
                    <a:cubicBezTo>
                      <a:pt x="7159" y="15629"/>
                      <a:pt x="7710" y="15512"/>
                      <a:pt x="8261" y="15395"/>
                    </a:cubicBezTo>
                    <a:cubicBezTo>
                      <a:pt x="8261" y="13580"/>
                      <a:pt x="8261" y="13580"/>
                      <a:pt x="8261" y="13580"/>
                    </a:cubicBezTo>
                    <a:cubicBezTo>
                      <a:pt x="8261" y="12234"/>
                      <a:pt x="9423" y="11180"/>
                      <a:pt x="10831" y="11180"/>
                    </a:cubicBezTo>
                    <a:cubicBezTo>
                      <a:pt x="12177" y="11180"/>
                      <a:pt x="13339" y="12234"/>
                      <a:pt x="13339" y="13580"/>
                    </a:cubicBezTo>
                    <a:cubicBezTo>
                      <a:pt x="13339" y="15395"/>
                      <a:pt x="13339" y="15395"/>
                      <a:pt x="13339" y="15395"/>
                    </a:cubicBezTo>
                    <a:cubicBezTo>
                      <a:pt x="13890" y="15512"/>
                      <a:pt x="14441" y="15688"/>
                      <a:pt x="14992" y="15863"/>
                    </a:cubicBezTo>
                    <a:cubicBezTo>
                      <a:pt x="14992" y="13580"/>
                      <a:pt x="14992" y="13580"/>
                      <a:pt x="14992" y="13580"/>
                    </a:cubicBezTo>
                    <a:cubicBezTo>
                      <a:pt x="14992" y="12234"/>
                      <a:pt x="16093" y="11180"/>
                      <a:pt x="17500" y="11180"/>
                    </a:cubicBezTo>
                    <a:cubicBezTo>
                      <a:pt x="18908" y="11180"/>
                      <a:pt x="20009" y="12234"/>
                      <a:pt x="20009" y="13580"/>
                    </a:cubicBezTo>
                    <a:cubicBezTo>
                      <a:pt x="20009" y="18907"/>
                      <a:pt x="20009" y="18907"/>
                      <a:pt x="20009" y="18907"/>
                    </a:cubicBezTo>
                    <a:cubicBezTo>
                      <a:pt x="20376" y="19259"/>
                      <a:pt x="21294" y="20195"/>
                      <a:pt x="21600" y="20546"/>
                    </a:cubicBezTo>
                    <a:cubicBezTo>
                      <a:pt x="20376" y="21600"/>
                      <a:pt x="20376" y="21600"/>
                      <a:pt x="20376" y="21600"/>
                    </a:cubicBezTo>
                    <a:cubicBezTo>
                      <a:pt x="17500" y="18439"/>
                      <a:pt x="14196" y="16800"/>
                      <a:pt x="10831" y="16800"/>
                    </a:cubicBezTo>
                    <a:cubicBezTo>
                      <a:pt x="7404" y="16800"/>
                      <a:pt x="4100" y="18439"/>
                      <a:pt x="1224" y="21600"/>
                    </a:cubicBezTo>
                    <a:cubicBezTo>
                      <a:pt x="0" y="20546"/>
                      <a:pt x="0" y="20546"/>
                      <a:pt x="0" y="20546"/>
                    </a:cubicBezTo>
                    <a:cubicBezTo>
                      <a:pt x="0" y="20546"/>
                      <a:pt x="918" y="19493"/>
                      <a:pt x="1591" y="18907"/>
                    </a:cubicBezTo>
                    <a:moveTo>
                      <a:pt x="3243" y="17561"/>
                    </a:moveTo>
                    <a:cubicBezTo>
                      <a:pt x="3794" y="17151"/>
                      <a:pt x="4344" y="16800"/>
                      <a:pt x="4956" y="16507"/>
                    </a:cubicBezTo>
                    <a:cubicBezTo>
                      <a:pt x="4956" y="13580"/>
                      <a:pt x="4956" y="13580"/>
                      <a:pt x="4956" y="13580"/>
                    </a:cubicBezTo>
                    <a:cubicBezTo>
                      <a:pt x="4956" y="13112"/>
                      <a:pt x="4589" y="12761"/>
                      <a:pt x="4100" y="12761"/>
                    </a:cubicBezTo>
                    <a:cubicBezTo>
                      <a:pt x="3610" y="12761"/>
                      <a:pt x="3243" y="13112"/>
                      <a:pt x="3243" y="13580"/>
                    </a:cubicBezTo>
                    <a:lnTo>
                      <a:pt x="3243" y="17561"/>
                    </a:lnTo>
                    <a:close/>
                    <a:moveTo>
                      <a:pt x="9974" y="15161"/>
                    </a:moveTo>
                    <a:cubicBezTo>
                      <a:pt x="10219" y="15161"/>
                      <a:pt x="10525" y="15161"/>
                      <a:pt x="10831" y="15161"/>
                    </a:cubicBezTo>
                    <a:cubicBezTo>
                      <a:pt x="11075" y="15161"/>
                      <a:pt x="11381" y="15161"/>
                      <a:pt x="11626" y="15220"/>
                    </a:cubicBezTo>
                    <a:cubicBezTo>
                      <a:pt x="11626" y="13580"/>
                      <a:pt x="11626" y="13580"/>
                      <a:pt x="11626" y="13580"/>
                    </a:cubicBezTo>
                    <a:cubicBezTo>
                      <a:pt x="11626" y="13112"/>
                      <a:pt x="11259" y="12761"/>
                      <a:pt x="10831" y="12761"/>
                    </a:cubicBezTo>
                    <a:cubicBezTo>
                      <a:pt x="10341" y="12761"/>
                      <a:pt x="9974" y="13112"/>
                      <a:pt x="9974" y="13580"/>
                    </a:cubicBezTo>
                    <a:lnTo>
                      <a:pt x="9974" y="15161"/>
                    </a:lnTo>
                    <a:close/>
                    <a:moveTo>
                      <a:pt x="16644" y="16566"/>
                    </a:moveTo>
                    <a:cubicBezTo>
                      <a:pt x="17256" y="16859"/>
                      <a:pt x="17806" y="17210"/>
                      <a:pt x="18357" y="17561"/>
                    </a:cubicBezTo>
                    <a:cubicBezTo>
                      <a:pt x="18357" y="13580"/>
                      <a:pt x="18357" y="13580"/>
                      <a:pt x="18357" y="13580"/>
                    </a:cubicBezTo>
                    <a:cubicBezTo>
                      <a:pt x="18357" y="13112"/>
                      <a:pt x="17990" y="12761"/>
                      <a:pt x="17500" y="12761"/>
                    </a:cubicBezTo>
                    <a:cubicBezTo>
                      <a:pt x="17072" y="12761"/>
                      <a:pt x="16644" y="13112"/>
                      <a:pt x="16644" y="13580"/>
                    </a:cubicBezTo>
                    <a:lnTo>
                      <a:pt x="16644" y="16566"/>
                    </a:lnTo>
                    <a:close/>
                  </a:path>
                </a:pathLst>
              </a:custGeom>
              <a:solidFill>
                <a:srgbClr val="E3F1CC"/>
              </a:solidFill>
              <a:ln>
                <a:noFill/>
              </a:ln>
            </p:spPr>
            <p:txBody>
              <a:bodyPr anchorCtr="0" anchor="t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90" name="Google Shape;190;p1"/>
              <p:cNvGrpSpPr/>
              <p:nvPr/>
            </p:nvGrpSpPr>
            <p:grpSpPr>
              <a:xfrm>
                <a:off x="2263016" y="748344"/>
                <a:ext cx="345063" cy="477780"/>
                <a:chOff x="0" y="-1"/>
                <a:chExt cx="345062" cy="477778"/>
              </a:xfrm>
            </p:grpSpPr>
            <p:sp>
              <p:nvSpPr>
                <p:cNvPr id="191" name="Google Shape;191;p1"/>
                <p:cNvSpPr/>
                <p:nvPr/>
              </p:nvSpPr>
              <p:spPr>
                <a:xfrm>
                  <a:off x="40243" y="-1"/>
                  <a:ext cx="304819" cy="477778"/>
                </a:xfrm>
                <a:custGeom>
                  <a:rect b="b" l="l" r="r" t="t"/>
                  <a:pathLst>
                    <a:path extrusionOk="0" h="21600" w="21600">
                      <a:moveTo>
                        <a:pt x="13916" y="21600"/>
                      </a:move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0" y="19855"/>
                        <a:pt x="0" y="19855"/>
                        <a:pt x="0" y="19855"/>
                      </a:cubicBezTo>
                      <a:cubicBezTo>
                        <a:pt x="5549" y="19855"/>
                        <a:pt x="5549" y="19855"/>
                        <a:pt x="5549" y="19855"/>
                      </a:cubicBezTo>
                      <a:cubicBezTo>
                        <a:pt x="5549" y="18000"/>
                        <a:pt x="5549" y="18000"/>
                        <a:pt x="5549" y="18000"/>
                      </a:cubicBezTo>
                      <a:cubicBezTo>
                        <a:pt x="4098" y="17891"/>
                        <a:pt x="2647" y="17673"/>
                        <a:pt x="1366" y="17345"/>
                      </a:cubicBezTo>
                      <a:cubicBezTo>
                        <a:pt x="2391" y="15709"/>
                        <a:pt x="2391" y="15709"/>
                        <a:pt x="2391" y="15709"/>
                      </a:cubicBezTo>
                      <a:cubicBezTo>
                        <a:pt x="3842" y="16036"/>
                        <a:pt x="5379" y="16255"/>
                        <a:pt x="7001" y="16255"/>
                      </a:cubicBezTo>
                      <a:cubicBezTo>
                        <a:pt x="13489" y="16255"/>
                        <a:pt x="18868" y="12873"/>
                        <a:pt x="18868" y="8673"/>
                      </a:cubicBezTo>
                      <a:cubicBezTo>
                        <a:pt x="18868" y="5509"/>
                        <a:pt x="15794" y="2782"/>
                        <a:pt x="11526" y="1691"/>
                      </a:cubicBezTo>
                      <a:cubicBezTo>
                        <a:pt x="12550" y="0"/>
                        <a:pt x="12550" y="0"/>
                        <a:pt x="12550" y="0"/>
                      </a:cubicBezTo>
                      <a:cubicBezTo>
                        <a:pt x="17929" y="1418"/>
                        <a:pt x="21600" y="4745"/>
                        <a:pt x="21600" y="8673"/>
                      </a:cubicBezTo>
                      <a:cubicBezTo>
                        <a:pt x="21600" y="13527"/>
                        <a:pt x="15794" y="17564"/>
                        <a:pt x="8367" y="18000"/>
                      </a:cubicBezTo>
                      <a:cubicBezTo>
                        <a:pt x="8367" y="19855"/>
                        <a:pt x="8367" y="19855"/>
                        <a:pt x="8367" y="19855"/>
                      </a:cubicBezTo>
                      <a:cubicBezTo>
                        <a:pt x="13916" y="19855"/>
                        <a:pt x="13916" y="19855"/>
                        <a:pt x="13916" y="19855"/>
                      </a:cubicBezTo>
                      <a:lnTo>
                        <a:pt x="13916" y="21600"/>
                      </a:lnTo>
                      <a:close/>
                    </a:path>
                  </a:pathLst>
                </a:custGeom>
                <a:solidFill>
                  <a:srgbClr val="E3F1CC"/>
                </a:solidFill>
                <a:ln>
                  <a:noFill/>
                </a:ln>
              </p:spPr>
              <p:txBody>
                <a:bodyPr anchorCtr="0" anchor="t" bIns="45700" lIns="45700" spcFirstLastPara="1" rIns="45700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2" name="Google Shape;192;p1"/>
                <p:cNvSpPr/>
                <p:nvPr/>
              </p:nvSpPr>
              <p:spPr>
                <a:xfrm>
                  <a:off x="0" y="53942"/>
                  <a:ext cx="276563" cy="276563"/>
                </a:xfrm>
                <a:custGeom>
                  <a:rect b="b" l="l" r="r" t="t"/>
                  <a:pathLst>
                    <a:path extrusionOk="0" h="21600" w="21600">
                      <a:moveTo>
                        <a:pt x="10847" y="3018"/>
                      </a:moveTo>
                      <a:cubicBezTo>
                        <a:pt x="6508" y="3018"/>
                        <a:pt x="3113" y="6508"/>
                        <a:pt x="3113" y="10753"/>
                      </a:cubicBezTo>
                      <a:cubicBezTo>
                        <a:pt x="3113" y="14997"/>
                        <a:pt x="6508" y="18487"/>
                        <a:pt x="10847" y="18487"/>
                      </a:cubicBezTo>
                      <a:cubicBezTo>
                        <a:pt x="15092" y="18487"/>
                        <a:pt x="18487" y="14997"/>
                        <a:pt x="18487" y="10753"/>
                      </a:cubicBezTo>
                      <a:cubicBezTo>
                        <a:pt x="18487" y="6508"/>
                        <a:pt x="15092" y="3018"/>
                        <a:pt x="10847" y="3018"/>
                      </a:cubicBezTo>
                      <a:moveTo>
                        <a:pt x="10847" y="0"/>
                      </a:moveTo>
                      <a:cubicBezTo>
                        <a:pt x="16790" y="0"/>
                        <a:pt x="21600" y="4810"/>
                        <a:pt x="21600" y="10753"/>
                      </a:cubicBezTo>
                      <a:cubicBezTo>
                        <a:pt x="21600" y="16695"/>
                        <a:pt x="16790" y="21600"/>
                        <a:pt x="10847" y="21600"/>
                      </a:cubicBezTo>
                      <a:cubicBezTo>
                        <a:pt x="4810" y="21600"/>
                        <a:pt x="0" y="16695"/>
                        <a:pt x="0" y="10753"/>
                      </a:cubicBezTo>
                      <a:cubicBezTo>
                        <a:pt x="0" y="4810"/>
                        <a:pt x="4810" y="0"/>
                        <a:pt x="10847" y="0"/>
                      </a:cubicBezTo>
                    </a:path>
                  </a:pathLst>
                </a:custGeom>
                <a:solidFill>
                  <a:srgbClr val="E3F1CC"/>
                </a:solidFill>
                <a:ln>
                  <a:noFill/>
                </a:ln>
              </p:spPr>
              <p:txBody>
                <a:bodyPr anchorCtr="0" anchor="t" bIns="45700" lIns="45700" spcFirstLastPara="1" rIns="45700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3" name="Google Shape;193;p1"/>
              <p:cNvGrpSpPr/>
              <p:nvPr/>
            </p:nvGrpSpPr>
            <p:grpSpPr>
              <a:xfrm>
                <a:off x="3115820" y="818556"/>
                <a:ext cx="448668" cy="407567"/>
                <a:chOff x="-1" y="0"/>
                <a:chExt cx="448666" cy="407566"/>
              </a:xfrm>
            </p:grpSpPr>
            <p:sp>
              <p:nvSpPr>
                <p:cNvPr id="194" name="Google Shape;194;p1"/>
                <p:cNvSpPr/>
                <p:nvPr/>
              </p:nvSpPr>
              <p:spPr>
                <a:xfrm>
                  <a:off x="-1" y="0"/>
                  <a:ext cx="448666" cy="326225"/>
                </a:xfrm>
                <a:custGeom>
                  <a:rect b="b" l="l" r="r" t="t"/>
                  <a:pathLst>
                    <a:path extrusionOk="0" h="21600" w="21600">
                      <a:moveTo>
                        <a:pt x="2961" y="2710"/>
                      </a:moveTo>
                      <a:cubicBezTo>
                        <a:pt x="2381" y="2710"/>
                        <a:pt x="1974" y="3268"/>
                        <a:pt x="1974" y="4065"/>
                      </a:cubicBezTo>
                      <a:cubicBezTo>
                        <a:pt x="1974" y="17535"/>
                        <a:pt x="1974" y="17535"/>
                        <a:pt x="1974" y="17535"/>
                      </a:cubicBezTo>
                      <a:cubicBezTo>
                        <a:pt x="1974" y="18252"/>
                        <a:pt x="2381" y="18890"/>
                        <a:pt x="2961" y="18890"/>
                      </a:cubicBezTo>
                      <a:cubicBezTo>
                        <a:pt x="18639" y="18890"/>
                        <a:pt x="18639" y="18890"/>
                        <a:pt x="18639" y="18890"/>
                      </a:cubicBezTo>
                      <a:cubicBezTo>
                        <a:pt x="19219" y="18890"/>
                        <a:pt x="19626" y="18252"/>
                        <a:pt x="19626" y="17535"/>
                      </a:cubicBezTo>
                      <a:cubicBezTo>
                        <a:pt x="19626" y="4065"/>
                        <a:pt x="19626" y="4065"/>
                        <a:pt x="19626" y="4065"/>
                      </a:cubicBezTo>
                      <a:cubicBezTo>
                        <a:pt x="19626" y="3268"/>
                        <a:pt x="19219" y="2710"/>
                        <a:pt x="18639" y="2710"/>
                      </a:cubicBezTo>
                      <a:lnTo>
                        <a:pt x="2961" y="2710"/>
                      </a:lnTo>
                      <a:close/>
                      <a:moveTo>
                        <a:pt x="2961" y="0"/>
                      </a:moveTo>
                      <a:cubicBezTo>
                        <a:pt x="18639" y="0"/>
                        <a:pt x="18639" y="0"/>
                        <a:pt x="18639" y="0"/>
                      </a:cubicBezTo>
                      <a:cubicBezTo>
                        <a:pt x="20265" y="0"/>
                        <a:pt x="21600" y="1833"/>
                        <a:pt x="21600" y="4065"/>
                      </a:cubicBezTo>
                      <a:cubicBezTo>
                        <a:pt x="21600" y="17535"/>
                        <a:pt x="21600" y="17535"/>
                        <a:pt x="21600" y="17535"/>
                      </a:cubicBezTo>
                      <a:cubicBezTo>
                        <a:pt x="21600" y="19767"/>
                        <a:pt x="20265" y="21600"/>
                        <a:pt x="18639" y="21600"/>
                      </a:cubicBezTo>
                      <a:cubicBezTo>
                        <a:pt x="2961" y="21600"/>
                        <a:pt x="2961" y="21600"/>
                        <a:pt x="2961" y="21600"/>
                      </a:cubicBezTo>
                      <a:cubicBezTo>
                        <a:pt x="1335" y="21600"/>
                        <a:pt x="0" y="19767"/>
                        <a:pt x="0" y="17535"/>
                      </a:cubicBezTo>
                      <a:cubicBezTo>
                        <a:pt x="0" y="4065"/>
                        <a:pt x="0" y="4065"/>
                        <a:pt x="0" y="4065"/>
                      </a:cubicBezTo>
                      <a:cubicBezTo>
                        <a:pt x="0" y="1833"/>
                        <a:pt x="1335" y="0"/>
                        <a:pt x="2961" y="0"/>
                      </a:cubicBezTo>
                    </a:path>
                  </a:pathLst>
                </a:custGeom>
                <a:solidFill>
                  <a:srgbClr val="E3F1CC"/>
                </a:solidFill>
                <a:ln>
                  <a:noFill/>
                </a:ln>
              </p:spPr>
              <p:txBody>
                <a:bodyPr anchorCtr="0" anchor="t" bIns="45700" lIns="45700" spcFirstLastPara="1" rIns="45700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5" name="Google Shape;195;p1"/>
                <p:cNvSpPr/>
                <p:nvPr/>
              </p:nvSpPr>
              <p:spPr>
                <a:xfrm>
                  <a:off x="0" y="366466"/>
                  <a:ext cx="448664" cy="41100"/>
                </a:xfrm>
                <a:prstGeom prst="rect">
                  <a:avLst/>
                </a:prstGeom>
                <a:solidFill>
                  <a:srgbClr val="E3F1CC"/>
                </a:solidFill>
                <a:ln>
                  <a:noFill/>
                </a:ln>
              </p:spPr>
              <p:txBody>
                <a:bodyPr anchorCtr="0" anchor="t" bIns="45700" lIns="45700" spcFirstLastPara="1" rIns="45700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196" name="Google Shape;196;p1"/>
                <p:cNvSpPr/>
                <p:nvPr/>
              </p:nvSpPr>
              <p:spPr>
                <a:xfrm>
                  <a:off x="94185" y="86723"/>
                  <a:ext cx="257522" cy="156447"/>
                </a:xfrm>
                <a:custGeom>
                  <a:rect b="b" l="l" r="r" t="t"/>
                  <a:pathLst>
                    <a:path extrusionOk="0" h="21218" w="19509">
                      <a:moveTo>
                        <a:pt x="3281" y="15982"/>
                      </a:moveTo>
                      <a:cubicBezTo>
                        <a:pt x="15858" y="15982"/>
                        <a:pt x="15858" y="15982"/>
                        <a:pt x="15858" y="15982"/>
                      </a:cubicBezTo>
                      <a:cubicBezTo>
                        <a:pt x="17316" y="13854"/>
                        <a:pt x="15949" y="8945"/>
                        <a:pt x="13671" y="10582"/>
                      </a:cubicBezTo>
                      <a:cubicBezTo>
                        <a:pt x="13580" y="10582"/>
                        <a:pt x="13489" y="10745"/>
                        <a:pt x="13397" y="10909"/>
                      </a:cubicBezTo>
                      <a:cubicBezTo>
                        <a:pt x="13306" y="11073"/>
                        <a:pt x="12942" y="11073"/>
                        <a:pt x="13033" y="10418"/>
                      </a:cubicBezTo>
                      <a:cubicBezTo>
                        <a:pt x="13033" y="9927"/>
                        <a:pt x="13124" y="9600"/>
                        <a:pt x="13124" y="9273"/>
                      </a:cubicBezTo>
                      <a:cubicBezTo>
                        <a:pt x="13124" y="6818"/>
                        <a:pt x="11939" y="4691"/>
                        <a:pt x="10481" y="4854"/>
                      </a:cubicBezTo>
                      <a:cubicBezTo>
                        <a:pt x="9023" y="4854"/>
                        <a:pt x="8203" y="6818"/>
                        <a:pt x="8020" y="8127"/>
                      </a:cubicBezTo>
                      <a:cubicBezTo>
                        <a:pt x="7929" y="8618"/>
                        <a:pt x="7929" y="9109"/>
                        <a:pt x="7929" y="9600"/>
                      </a:cubicBezTo>
                      <a:cubicBezTo>
                        <a:pt x="8020" y="10418"/>
                        <a:pt x="7565" y="10254"/>
                        <a:pt x="7382" y="9927"/>
                      </a:cubicBezTo>
                      <a:cubicBezTo>
                        <a:pt x="7200" y="9763"/>
                        <a:pt x="7018" y="9436"/>
                        <a:pt x="6835" y="9273"/>
                      </a:cubicBezTo>
                      <a:cubicBezTo>
                        <a:pt x="4375" y="7145"/>
                        <a:pt x="2916" y="10582"/>
                        <a:pt x="2916" y="13200"/>
                      </a:cubicBezTo>
                      <a:cubicBezTo>
                        <a:pt x="2916" y="14509"/>
                        <a:pt x="3099" y="15491"/>
                        <a:pt x="3281" y="15982"/>
                      </a:cubicBezTo>
                      <a:moveTo>
                        <a:pt x="11575" y="109"/>
                      </a:moveTo>
                      <a:cubicBezTo>
                        <a:pt x="13033" y="600"/>
                        <a:pt x="14673" y="2727"/>
                        <a:pt x="15311" y="5673"/>
                      </a:cubicBezTo>
                      <a:cubicBezTo>
                        <a:pt x="21600" y="6982"/>
                        <a:pt x="19868" y="20891"/>
                        <a:pt x="16314" y="21218"/>
                      </a:cubicBezTo>
                      <a:cubicBezTo>
                        <a:pt x="2643" y="21218"/>
                        <a:pt x="2643" y="21218"/>
                        <a:pt x="2643" y="21218"/>
                      </a:cubicBezTo>
                      <a:cubicBezTo>
                        <a:pt x="820" y="21218"/>
                        <a:pt x="0" y="15327"/>
                        <a:pt x="0" y="13200"/>
                      </a:cubicBezTo>
                      <a:cubicBezTo>
                        <a:pt x="0" y="8618"/>
                        <a:pt x="2461" y="2073"/>
                        <a:pt x="6562" y="3873"/>
                      </a:cubicBezTo>
                      <a:cubicBezTo>
                        <a:pt x="7473" y="763"/>
                        <a:pt x="9934" y="-382"/>
                        <a:pt x="11575" y="109"/>
                      </a:cubicBezTo>
                    </a:path>
                  </a:pathLst>
                </a:custGeom>
                <a:solidFill>
                  <a:srgbClr val="E3F1CC"/>
                </a:solidFill>
                <a:ln>
                  <a:noFill/>
                </a:ln>
              </p:spPr>
              <p:txBody>
                <a:bodyPr anchorCtr="0" anchor="t" bIns="45700" lIns="45700" spcFirstLastPara="1" rIns="45700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7" name="Google Shape;197;p1"/>
              <p:cNvGrpSpPr/>
              <p:nvPr/>
            </p:nvGrpSpPr>
            <p:grpSpPr>
              <a:xfrm>
                <a:off x="351910" y="778312"/>
                <a:ext cx="470073" cy="447812"/>
                <a:chOff x="0" y="-1"/>
                <a:chExt cx="470071" cy="447810"/>
              </a:xfrm>
            </p:grpSpPr>
            <p:sp>
              <p:nvSpPr>
                <p:cNvPr id="198" name="Google Shape;198;p1"/>
                <p:cNvSpPr/>
                <p:nvPr/>
              </p:nvSpPr>
              <p:spPr>
                <a:xfrm>
                  <a:off x="101035" y="201214"/>
                  <a:ext cx="182378" cy="246595"/>
                </a:xfrm>
                <a:custGeom>
                  <a:rect b="b" l="l" r="r" t="t"/>
                  <a:pathLst>
                    <a:path extrusionOk="0" h="21600" w="21600">
                      <a:moveTo>
                        <a:pt x="0" y="12525"/>
                      </a:moveTo>
                      <a:lnTo>
                        <a:pt x="4462" y="12525"/>
                      </a:lnTo>
                      <a:lnTo>
                        <a:pt x="4462" y="15675"/>
                      </a:lnTo>
                      <a:lnTo>
                        <a:pt x="11054" y="10800"/>
                      </a:lnTo>
                      <a:lnTo>
                        <a:pt x="6997" y="7875"/>
                      </a:lnTo>
                      <a:lnTo>
                        <a:pt x="18051" y="0"/>
                      </a:lnTo>
                      <a:lnTo>
                        <a:pt x="21600" y="2700"/>
                      </a:lnTo>
                      <a:lnTo>
                        <a:pt x="14197" y="7950"/>
                      </a:lnTo>
                      <a:lnTo>
                        <a:pt x="18152" y="10800"/>
                      </a:lnTo>
                      <a:lnTo>
                        <a:pt x="8011" y="18300"/>
                      </a:lnTo>
                      <a:lnTo>
                        <a:pt x="12270" y="18300"/>
                      </a:lnTo>
                      <a:lnTo>
                        <a:pt x="12270" y="21600"/>
                      </a:lnTo>
                      <a:lnTo>
                        <a:pt x="0" y="21600"/>
                      </a:lnTo>
                      <a:lnTo>
                        <a:pt x="0" y="12525"/>
                      </a:lnTo>
                      <a:close/>
                    </a:path>
                  </a:pathLst>
                </a:custGeom>
                <a:solidFill>
                  <a:srgbClr val="E3F1CC"/>
                </a:solidFill>
                <a:ln>
                  <a:noFill/>
                </a:ln>
              </p:spPr>
              <p:txBody>
                <a:bodyPr anchorCtr="0" anchor="t" bIns="45700" lIns="45700" spcFirstLastPara="1" rIns="45700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9" name="Google Shape;199;p1"/>
                <p:cNvSpPr/>
                <p:nvPr/>
              </p:nvSpPr>
              <p:spPr>
                <a:xfrm>
                  <a:off x="0" y="-1"/>
                  <a:ext cx="470071" cy="416130"/>
                </a:xfrm>
                <a:custGeom>
                  <a:rect b="b" l="l" r="r" t="t"/>
                  <a:pathLst>
                    <a:path extrusionOk="0" h="21600" w="21600">
                      <a:moveTo>
                        <a:pt x="7034" y="13273"/>
                      </a:moveTo>
                      <a:cubicBezTo>
                        <a:pt x="0" y="13273"/>
                        <a:pt x="0" y="13273"/>
                        <a:pt x="0" y="13273"/>
                      </a:cubicBezTo>
                      <a:cubicBezTo>
                        <a:pt x="0" y="11082"/>
                        <a:pt x="0" y="11082"/>
                        <a:pt x="0" y="11082"/>
                      </a:cubicBezTo>
                      <a:cubicBezTo>
                        <a:pt x="5040" y="11082"/>
                        <a:pt x="5040" y="11082"/>
                        <a:pt x="5040" y="11082"/>
                      </a:cubicBezTo>
                      <a:cubicBezTo>
                        <a:pt x="5206" y="10080"/>
                        <a:pt x="5538" y="9203"/>
                        <a:pt x="6037" y="8390"/>
                      </a:cubicBezTo>
                      <a:cubicBezTo>
                        <a:pt x="2437" y="4383"/>
                        <a:pt x="2437" y="4383"/>
                        <a:pt x="2437" y="4383"/>
                      </a:cubicBezTo>
                      <a:cubicBezTo>
                        <a:pt x="3822" y="2817"/>
                        <a:pt x="3822" y="2817"/>
                        <a:pt x="3822" y="2817"/>
                      </a:cubicBezTo>
                      <a:cubicBezTo>
                        <a:pt x="7366" y="6824"/>
                        <a:pt x="7366" y="6824"/>
                        <a:pt x="7366" y="6824"/>
                      </a:cubicBezTo>
                      <a:cubicBezTo>
                        <a:pt x="8086" y="6261"/>
                        <a:pt x="8917" y="5823"/>
                        <a:pt x="9858" y="5635"/>
                      </a:cubicBezTo>
                      <a:cubicBezTo>
                        <a:pt x="9858" y="0"/>
                        <a:pt x="9858" y="0"/>
                        <a:pt x="9858" y="0"/>
                      </a:cubicBezTo>
                      <a:cubicBezTo>
                        <a:pt x="11797" y="0"/>
                        <a:pt x="11797" y="0"/>
                        <a:pt x="11797" y="0"/>
                      </a:cubicBezTo>
                      <a:cubicBezTo>
                        <a:pt x="11797" y="5635"/>
                        <a:pt x="11797" y="5635"/>
                        <a:pt x="11797" y="5635"/>
                      </a:cubicBezTo>
                      <a:cubicBezTo>
                        <a:pt x="12794" y="5823"/>
                        <a:pt x="13680" y="6261"/>
                        <a:pt x="14455" y="6950"/>
                      </a:cubicBezTo>
                      <a:cubicBezTo>
                        <a:pt x="17945" y="3005"/>
                        <a:pt x="17945" y="3005"/>
                        <a:pt x="17945" y="3005"/>
                      </a:cubicBezTo>
                      <a:cubicBezTo>
                        <a:pt x="19329" y="4570"/>
                        <a:pt x="19329" y="4570"/>
                        <a:pt x="19329" y="4570"/>
                      </a:cubicBezTo>
                      <a:cubicBezTo>
                        <a:pt x="15785" y="8577"/>
                        <a:pt x="15785" y="8577"/>
                        <a:pt x="15785" y="8577"/>
                      </a:cubicBezTo>
                      <a:cubicBezTo>
                        <a:pt x="16172" y="9329"/>
                        <a:pt x="16505" y="10205"/>
                        <a:pt x="16615" y="11082"/>
                      </a:cubicBezTo>
                      <a:cubicBezTo>
                        <a:pt x="21600" y="11082"/>
                        <a:pt x="21600" y="11082"/>
                        <a:pt x="21600" y="11082"/>
                      </a:cubicBezTo>
                      <a:cubicBezTo>
                        <a:pt x="21600" y="13336"/>
                        <a:pt x="21600" y="13336"/>
                        <a:pt x="21600" y="13336"/>
                      </a:cubicBezTo>
                      <a:cubicBezTo>
                        <a:pt x="16615" y="13336"/>
                        <a:pt x="16615" y="13336"/>
                        <a:pt x="16615" y="13336"/>
                      </a:cubicBezTo>
                      <a:cubicBezTo>
                        <a:pt x="16449" y="14337"/>
                        <a:pt x="16117" y="15277"/>
                        <a:pt x="15563" y="16090"/>
                      </a:cubicBezTo>
                      <a:cubicBezTo>
                        <a:pt x="19052" y="20035"/>
                        <a:pt x="19052" y="20035"/>
                        <a:pt x="19052" y="20035"/>
                      </a:cubicBezTo>
                      <a:cubicBezTo>
                        <a:pt x="17668" y="21600"/>
                        <a:pt x="17668" y="21600"/>
                        <a:pt x="17668" y="21600"/>
                      </a:cubicBezTo>
                      <a:cubicBezTo>
                        <a:pt x="14178" y="17656"/>
                        <a:pt x="14178" y="17656"/>
                        <a:pt x="14178" y="17656"/>
                      </a:cubicBezTo>
                      <a:cubicBezTo>
                        <a:pt x="14178" y="17656"/>
                        <a:pt x="13902" y="17343"/>
                        <a:pt x="13569" y="16967"/>
                      </a:cubicBezTo>
                      <a:cubicBezTo>
                        <a:pt x="13569" y="16904"/>
                        <a:pt x="13569" y="16904"/>
                        <a:pt x="13514" y="16904"/>
                      </a:cubicBezTo>
                      <a:cubicBezTo>
                        <a:pt x="13182" y="16466"/>
                        <a:pt x="12794" y="16028"/>
                        <a:pt x="12794" y="16090"/>
                      </a:cubicBezTo>
                      <a:cubicBezTo>
                        <a:pt x="13015" y="15840"/>
                        <a:pt x="13015" y="15840"/>
                        <a:pt x="13015" y="15840"/>
                      </a:cubicBezTo>
                      <a:cubicBezTo>
                        <a:pt x="14068" y="15089"/>
                        <a:pt x="14732" y="13711"/>
                        <a:pt x="14732" y="12209"/>
                      </a:cubicBezTo>
                      <a:cubicBezTo>
                        <a:pt x="14732" y="9767"/>
                        <a:pt x="13015" y="7763"/>
                        <a:pt x="10855" y="7763"/>
                      </a:cubicBezTo>
                      <a:cubicBezTo>
                        <a:pt x="8695" y="7763"/>
                        <a:pt x="6923" y="9767"/>
                        <a:pt x="6923" y="12209"/>
                      </a:cubicBezTo>
                      <a:cubicBezTo>
                        <a:pt x="6923" y="12710"/>
                        <a:pt x="7034" y="13273"/>
                        <a:pt x="7034" y="13273"/>
                      </a:cubicBezTo>
                    </a:path>
                  </a:pathLst>
                </a:custGeom>
                <a:solidFill>
                  <a:srgbClr val="E3F1CC"/>
                </a:solidFill>
                <a:ln>
                  <a:noFill/>
                </a:ln>
              </p:spPr>
              <p:txBody>
                <a:bodyPr anchorCtr="0" anchor="t" bIns="45700" lIns="45700" spcFirstLastPara="1" rIns="45700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00" name="Google Shape;200;p1"/>
            <p:cNvSpPr/>
            <p:nvPr/>
          </p:nvSpPr>
          <p:spPr>
            <a:xfrm>
              <a:off x="0" y="0"/>
              <a:ext cx="1525407" cy="257175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rgbClr val="76B90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0"/>
          <p:cNvSpPr txBox="1"/>
          <p:nvPr/>
        </p:nvSpPr>
        <p:spPr>
          <a:xfrm>
            <a:off x="2450125" y="4687099"/>
            <a:ext cx="5484949" cy="1524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635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Char char="●"/>
            </a:pPr>
            <a:r>
              <a:rPr b="0" i="0" lang="en-US" sz="1000" u="none" cap="none" strike="noStrike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rPr>
              <a:t>Roman Pragst | MQTT eine VS?</a:t>
            </a:r>
            <a:endParaRPr/>
          </a:p>
        </p:txBody>
      </p:sp>
      <p:sp>
        <p:nvSpPr>
          <p:cNvPr id="317" name="Google Shape;317;p10"/>
          <p:cNvSpPr txBox="1"/>
          <p:nvPr>
            <p:ph type="title"/>
          </p:nvPr>
        </p:nvSpPr>
        <p:spPr>
          <a:xfrm>
            <a:off x="539750" y="305146"/>
            <a:ext cx="7524750" cy="443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164592" lvl="0" marL="0" rtl="0" algn="l">
              <a:lnSpc>
                <a:spcPct val="104166"/>
              </a:lnSpc>
              <a:spcBef>
                <a:spcPts val="0"/>
              </a:spcBef>
              <a:spcAft>
                <a:spcPts val="0"/>
              </a:spcAft>
              <a:buSzPts val="2592"/>
              <a:buChar char="●"/>
            </a:pPr>
            <a:r>
              <a:rPr lang="en-US" sz="2592"/>
              <a:t>Wie passt MQTT zu den Verteilten Systemen ?</a:t>
            </a:r>
            <a:r>
              <a:rPr baseline="30000" lang="en-US" sz="1296"/>
              <a:t>  </a:t>
            </a:r>
            <a:r>
              <a:rPr b="0" baseline="30000" lang="en-US" sz="1296"/>
              <a:t>[Vgl.]</a:t>
            </a:r>
            <a:endParaRPr/>
          </a:p>
        </p:txBody>
      </p:sp>
      <p:sp>
        <p:nvSpPr>
          <p:cNvPr id="318" name="Google Shape;318;p10"/>
          <p:cNvSpPr txBox="1"/>
          <p:nvPr>
            <p:ph idx="1" type="body"/>
          </p:nvPr>
        </p:nvSpPr>
        <p:spPr>
          <a:xfrm>
            <a:off x="540000" y="997199"/>
            <a:ext cx="8064001" cy="31491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120862" lvl="3" marL="12086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32"/>
              <a:buChar char="•"/>
            </a:pPr>
            <a:r>
              <a:rPr b="1" lang="en-US" sz="1232"/>
              <a:t>Kapsellung, Schnittstellenbildung und Geheimnisprinzip:</a:t>
            </a:r>
            <a:endParaRPr/>
          </a:p>
          <a:p>
            <a:pPr indent="-120862" lvl="4" marL="25776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78"/>
              <a:buChar char="•"/>
            </a:pPr>
            <a:r>
              <a:rPr lang="en-US" sz="1078"/>
              <a:t>Subscriber abonniert Topic ohne Implementierung von Broker oder Publisher zu kennen</a:t>
            </a:r>
            <a:endParaRPr/>
          </a:p>
          <a:p>
            <a:pPr indent="-105754" lvl="3" marL="105754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32"/>
              <a:buChar char="•"/>
            </a:pPr>
            <a:r>
              <a:rPr b="1" lang="en-US" sz="1232"/>
              <a:t>Verteiltheit:</a:t>
            </a:r>
            <a:endParaRPr/>
          </a:p>
          <a:p>
            <a:pPr indent="-138128" lvl="4" marL="275034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78"/>
              <a:buChar char="•"/>
            </a:pPr>
            <a:r>
              <a:rPr lang="en-US" sz="1078"/>
              <a:t>Mehrere Clients, Broker, Subscriber auf verschiedenen Geräten</a:t>
            </a:r>
            <a:endParaRPr/>
          </a:p>
          <a:p>
            <a:pPr indent="-105754" lvl="3" marL="105754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32"/>
              <a:buChar char="•"/>
            </a:pPr>
            <a:r>
              <a:rPr b="1" lang="en-US" sz="1232"/>
              <a:t>Parallelität:</a:t>
            </a:r>
            <a:endParaRPr/>
          </a:p>
          <a:p>
            <a:pPr indent="-105753" lvl="4" marL="24266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78"/>
              <a:buChar char="•"/>
            </a:pPr>
            <a:r>
              <a:rPr lang="en-US" sz="1078"/>
              <a:t>mehrere Publisher publishen, Subscriber abonnieren, Broker verarbeiten gleichzeitig</a:t>
            </a:r>
            <a:endParaRPr/>
          </a:p>
          <a:p>
            <a:pPr indent="-92535" lvl="3" marL="9253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32"/>
              <a:buChar char="•"/>
            </a:pPr>
            <a:r>
              <a:rPr b="1" lang="en-US" sz="1232"/>
              <a:t>Kommunikation:</a:t>
            </a:r>
            <a:endParaRPr/>
          </a:p>
          <a:p>
            <a:pPr indent="-92535" lvl="4" marL="229441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78"/>
              <a:buChar char="•"/>
            </a:pPr>
            <a:r>
              <a:rPr lang="en-US" sz="1078"/>
              <a:t>Nachrichten werden durchgehend ausgetauscht</a:t>
            </a:r>
            <a:endParaRPr/>
          </a:p>
          <a:p>
            <a:pPr indent="-78232" lvl="3" marL="8096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32"/>
              <a:buChar char="•"/>
            </a:pPr>
            <a:r>
              <a:rPr b="1" lang="en-US" sz="1232"/>
              <a:t>Koordination:</a:t>
            </a:r>
            <a:endParaRPr/>
          </a:p>
          <a:p>
            <a:pPr indent="-80968" lvl="4" marL="217874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78"/>
              <a:buChar char="•"/>
            </a:pPr>
            <a:r>
              <a:rPr lang="en-US" sz="1078"/>
              <a:t>Prozesse werden durch Broker koordiniert</a:t>
            </a:r>
            <a:endParaRPr/>
          </a:p>
          <a:p>
            <a:pPr indent="-78232" lvl="3" marL="70847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32"/>
              <a:buChar char="•"/>
            </a:pPr>
            <a:r>
              <a:rPr b="1" lang="en-US" sz="1232"/>
              <a:t>Quantitative Zeit:</a:t>
            </a:r>
            <a:endParaRPr/>
          </a:p>
          <a:p>
            <a:pPr indent="-68452" lvl="4" marL="207753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78"/>
              <a:buChar char="•"/>
            </a:pPr>
            <a:r>
              <a:rPr lang="en-US" sz="1078"/>
              <a:t>Reagiert auf Echtzeitänderungen durch z.B. „Keep Alive“</a:t>
            </a:r>
            <a:endParaRPr/>
          </a:p>
          <a:p>
            <a:pPr indent="-68453" lvl="3" marL="61991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78"/>
              <a:buChar char="•"/>
            </a:pPr>
            <a:r>
              <a:rPr lang="en-US" sz="1078"/>
              <a:t> </a:t>
            </a:r>
            <a:r>
              <a:rPr b="1" lang="en-US" sz="1232"/>
              <a:t>Fehlertoleranz:</a:t>
            </a:r>
            <a:endParaRPr b="1" sz="1232"/>
          </a:p>
          <a:p>
            <a:pPr indent="-63500" lvl="4" marL="194764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00"/>
              <a:buChar char="•"/>
            </a:pPr>
            <a:r>
              <a:rPr b="1" lang="en-US"/>
              <a:t> </a:t>
            </a:r>
            <a:r>
              <a:rPr lang="en-US" sz="1078"/>
              <a:t>Subs kennen Pubs nicht und umgekehrt, QoS, „Keep Alive“, „Last Will and Testament“ </a:t>
            </a:r>
            <a:endParaRPr/>
          </a:p>
        </p:txBody>
      </p:sp>
      <p:sp>
        <p:nvSpPr>
          <p:cNvPr id="319" name="Google Shape;319;p10"/>
          <p:cNvSpPr txBox="1"/>
          <p:nvPr>
            <p:ph idx="12" type="sldNum"/>
          </p:nvPr>
        </p:nvSpPr>
        <p:spPr>
          <a:xfrm>
            <a:off x="539749" y="4687099"/>
            <a:ext cx="153964" cy="1524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635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fld id="{00000000-1234-1234-1234-123412341234}" type="slidenum">
              <a:rPr b="1" lang="en-US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1"/>
          <p:cNvSpPr txBox="1"/>
          <p:nvPr/>
        </p:nvSpPr>
        <p:spPr>
          <a:xfrm>
            <a:off x="2450125" y="4687099"/>
            <a:ext cx="4120008" cy="1524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635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Char char="●"/>
            </a:pPr>
            <a:r>
              <a:rPr b="0" i="0" lang="en-US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Elias Wiegand | Praktische Vorführung</a:t>
            </a:r>
            <a:endParaRPr/>
          </a:p>
        </p:txBody>
      </p:sp>
      <p:sp>
        <p:nvSpPr>
          <p:cNvPr id="325" name="Google Shape;325;p11"/>
          <p:cNvSpPr txBox="1"/>
          <p:nvPr>
            <p:ph type="title"/>
          </p:nvPr>
        </p:nvSpPr>
        <p:spPr>
          <a:xfrm>
            <a:off x="539748" y="1011286"/>
            <a:ext cx="6030385" cy="13080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203200" lvl="0" marL="0" rtl="0" algn="l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>
                <a:solidFill>
                  <a:srgbClr val="FFFFFF"/>
                </a:solidFill>
              </a:rPr>
              <a:t>2. Praktische Vorführung</a:t>
            </a:r>
            <a:endParaRPr/>
          </a:p>
        </p:txBody>
      </p:sp>
      <p:sp>
        <p:nvSpPr>
          <p:cNvPr id="326" name="Google Shape;326;p11"/>
          <p:cNvSpPr txBox="1"/>
          <p:nvPr>
            <p:ph idx="12" type="sldNum"/>
          </p:nvPr>
        </p:nvSpPr>
        <p:spPr>
          <a:xfrm>
            <a:off x="539749" y="4687099"/>
            <a:ext cx="147019" cy="1524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635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b543b61f24_0_0"/>
          <p:cNvSpPr txBox="1"/>
          <p:nvPr>
            <p:ph type="title"/>
          </p:nvPr>
        </p:nvSpPr>
        <p:spPr>
          <a:xfrm>
            <a:off x="539750" y="305146"/>
            <a:ext cx="7524900" cy="44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Unser eigenes IoT System!</a:t>
            </a:r>
            <a:endParaRPr/>
          </a:p>
        </p:txBody>
      </p:sp>
      <p:pic>
        <p:nvPicPr>
          <p:cNvPr id="332" name="Google Shape;332;g3b543b61f24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9198" y="1037923"/>
            <a:ext cx="1727900" cy="172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g3b543b61f24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51113" y="984599"/>
            <a:ext cx="2406874" cy="1834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g3b543b61f24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99973" y="3000425"/>
            <a:ext cx="2760351" cy="1582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g3b543b61f24_0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27314" y="3054875"/>
            <a:ext cx="2890860" cy="1582350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g3b543b61f24_0_0"/>
          <p:cNvSpPr txBox="1"/>
          <p:nvPr/>
        </p:nvSpPr>
        <p:spPr>
          <a:xfrm>
            <a:off x="2450125" y="4687099"/>
            <a:ext cx="54849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635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Char char="●"/>
            </a:pPr>
            <a:r>
              <a:rPr lang="en-US" sz="1000">
                <a:solidFill>
                  <a:srgbClr val="A6A6A6"/>
                </a:solidFill>
              </a:rPr>
              <a:t>Elias Wiegand </a:t>
            </a:r>
            <a:r>
              <a:rPr b="0" i="0" lang="en-US" sz="1000" u="none" cap="none" strike="noStrike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rPr>
              <a:t>| Praktische Vorführung </a:t>
            </a:r>
            <a:endParaRPr/>
          </a:p>
        </p:txBody>
      </p:sp>
      <p:sp>
        <p:nvSpPr>
          <p:cNvPr id="337" name="Google Shape;337;g3b543b61f24_0_0"/>
          <p:cNvSpPr txBox="1"/>
          <p:nvPr>
            <p:ph idx="12" type="sldNum"/>
          </p:nvPr>
        </p:nvSpPr>
        <p:spPr>
          <a:xfrm>
            <a:off x="539749" y="4687099"/>
            <a:ext cx="1539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635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fld id="{00000000-1234-1234-1234-123412341234}" type="slidenum">
              <a:rPr b="1" lang="en-US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38" name="Google Shape;338;g3b543b61f24_0_0"/>
          <p:cNvSpPr txBox="1"/>
          <p:nvPr/>
        </p:nvSpPr>
        <p:spPr>
          <a:xfrm>
            <a:off x="743853" y="2765800"/>
            <a:ext cx="54849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635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Char char="●"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[Abb. </a:t>
            </a:r>
            <a:r>
              <a:rPr lang="en-US" sz="1000"/>
              <a:t>6</a:t>
            </a: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]									</a:t>
            </a:r>
            <a:r>
              <a:rPr lang="en-US" sz="1000">
                <a:solidFill>
                  <a:schemeClr val="dk1"/>
                </a:solidFill>
              </a:rPr>
              <a:t>Abb. 7]</a:t>
            </a:r>
            <a:endParaRPr/>
          </a:p>
        </p:txBody>
      </p:sp>
      <p:sp>
        <p:nvSpPr>
          <p:cNvPr id="339" name="Google Shape;339;g3b543b61f24_0_0"/>
          <p:cNvSpPr txBox="1"/>
          <p:nvPr/>
        </p:nvSpPr>
        <p:spPr>
          <a:xfrm>
            <a:off x="5101625" y="4395225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6350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Char char="●"/>
            </a:pPr>
            <a:r>
              <a:rPr lang="en-US" sz="1000">
                <a:solidFill>
                  <a:schemeClr val="dk1"/>
                </a:solidFill>
              </a:rPr>
              <a:t>Abb. 8]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3b543b61f24_0_9"/>
          <p:cNvSpPr txBox="1"/>
          <p:nvPr>
            <p:ph type="title"/>
          </p:nvPr>
        </p:nvSpPr>
        <p:spPr>
          <a:xfrm>
            <a:off x="539750" y="305146"/>
            <a:ext cx="7524900" cy="44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b="0" lang="en-US" sz="2800">
                <a:solidFill>
                  <a:schemeClr val="dk1"/>
                </a:solidFill>
              </a:rPr>
              <a:t>Aufbau bekannter IoT Systeme </a:t>
            </a:r>
            <a:r>
              <a:rPr b="0" baseline="30000" lang="en-US" sz="1600">
                <a:solidFill>
                  <a:schemeClr val="dk1"/>
                </a:solidFill>
              </a:rPr>
              <a:t>[Vgl. 10, 11, 12]</a:t>
            </a:r>
            <a:endParaRPr b="0"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g3b543b61f24_0_9"/>
          <p:cNvSpPr txBox="1"/>
          <p:nvPr>
            <p:ph idx="1" type="body"/>
          </p:nvPr>
        </p:nvSpPr>
        <p:spPr>
          <a:xfrm>
            <a:off x="539999" y="998574"/>
            <a:ext cx="2382300" cy="342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 fontScale="775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95959"/>
                </a:solidFill>
              </a:rPr>
              <a:t>Amazon Alexa</a:t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95959"/>
                </a:solidFill>
              </a:rPr>
              <a:t>Protokolle:</a:t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95959"/>
                </a:solidFill>
              </a:rPr>
              <a:t>HTTPS/TLS</a:t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46" name="Google Shape;346;g3b543b61f24_0_9" title="Amazo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2300" y="748862"/>
            <a:ext cx="5773424" cy="3807326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g3b543b61f24_0_9"/>
          <p:cNvSpPr txBox="1"/>
          <p:nvPr/>
        </p:nvSpPr>
        <p:spPr>
          <a:xfrm>
            <a:off x="2450125" y="4687099"/>
            <a:ext cx="54849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635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Char char="●"/>
            </a:pPr>
            <a:r>
              <a:rPr lang="en-US" sz="1000">
                <a:solidFill>
                  <a:srgbClr val="A6A6A6"/>
                </a:solidFill>
              </a:rPr>
              <a:t>Elias Wiegand </a:t>
            </a:r>
            <a:r>
              <a:rPr b="0" i="0" lang="en-US" sz="1000" u="none" cap="none" strike="noStrike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rPr>
              <a:t>| Praktische Vorführung </a:t>
            </a:r>
            <a:endParaRPr/>
          </a:p>
        </p:txBody>
      </p:sp>
      <p:sp>
        <p:nvSpPr>
          <p:cNvPr id="348" name="Google Shape;348;g3b543b61f24_0_9"/>
          <p:cNvSpPr txBox="1"/>
          <p:nvPr>
            <p:ph idx="12" type="sldNum"/>
          </p:nvPr>
        </p:nvSpPr>
        <p:spPr>
          <a:xfrm>
            <a:off x="539749" y="4687099"/>
            <a:ext cx="1539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635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fld id="{00000000-1234-1234-1234-123412341234}" type="slidenum">
              <a:rPr b="1" lang="en-US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b543b61f24_0_16"/>
          <p:cNvSpPr txBox="1"/>
          <p:nvPr>
            <p:ph type="title"/>
          </p:nvPr>
        </p:nvSpPr>
        <p:spPr>
          <a:xfrm>
            <a:off x="539750" y="305146"/>
            <a:ext cx="7524900" cy="44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800">
                <a:solidFill>
                  <a:schemeClr val="dk1"/>
                </a:solidFill>
              </a:rPr>
              <a:t>Aufbau bekannter IoT Systeme </a:t>
            </a:r>
            <a:r>
              <a:rPr b="0" baseline="30000" lang="en-US" sz="1600">
                <a:solidFill>
                  <a:schemeClr val="dk1"/>
                </a:solidFill>
              </a:rPr>
              <a:t>[Vgl. 13, 14, 15]</a:t>
            </a:r>
            <a:endParaRPr b="0"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g3b543b61f24_0_16"/>
          <p:cNvSpPr txBox="1"/>
          <p:nvPr>
            <p:ph idx="1" type="body"/>
          </p:nvPr>
        </p:nvSpPr>
        <p:spPr>
          <a:xfrm>
            <a:off x="539999" y="998574"/>
            <a:ext cx="2382300" cy="342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 fontScale="925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>
                <a:solidFill>
                  <a:srgbClr val="595959"/>
                </a:solidFill>
              </a:rPr>
              <a:t>Philips Hue</a:t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95959"/>
                </a:solidFill>
              </a:rPr>
              <a:t>Protokolle:</a:t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95959"/>
                </a:solidFill>
              </a:rPr>
              <a:t>ZigBee</a:t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95959"/>
                </a:solidFill>
              </a:rPr>
              <a:t>HTTPS/TLS</a:t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</p:txBody>
      </p:sp>
      <p:pic>
        <p:nvPicPr>
          <p:cNvPr id="355" name="Google Shape;355;g3b543b61f24_0_16" title="Philips Hu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9600" y="753374"/>
            <a:ext cx="3813763" cy="3919074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g3b543b61f24_0_16"/>
          <p:cNvSpPr txBox="1"/>
          <p:nvPr/>
        </p:nvSpPr>
        <p:spPr>
          <a:xfrm>
            <a:off x="2450125" y="4687099"/>
            <a:ext cx="54849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635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Char char="●"/>
            </a:pPr>
            <a:r>
              <a:rPr lang="en-US" sz="1000">
                <a:solidFill>
                  <a:srgbClr val="A6A6A6"/>
                </a:solidFill>
              </a:rPr>
              <a:t>Elias Wiegand </a:t>
            </a:r>
            <a:r>
              <a:rPr b="0" i="0" lang="en-US" sz="1000" u="none" cap="none" strike="noStrike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rPr>
              <a:t>| Praktische Vorführung </a:t>
            </a:r>
            <a:endParaRPr/>
          </a:p>
        </p:txBody>
      </p:sp>
      <p:sp>
        <p:nvSpPr>
          <p:cNvPr id="357" name="Google Shape;357;g3b543b61f24_0_16"/>
          <p:cNvSpPr txBox="1"/>
          <p:nvPr>
            <p:ph idx="12" type="sldNum"/>
          </p:nvPr>
        </p:nvSpPr>
        <p:spPr>
          <a:xfrm>
            <a:off x="539749" y="4687099"/>
            <a:ext cx="1539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635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fld id="{00000000-1234-1234-1234-123412341234}" type="slidenum">
              <a:rPr b="1" lang="en-US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3b543b61f24_0_25"/>
          <p:cNvSpPr txBox="1"/>
          <p:nvPr>
            <p:ph type="title"/>
          </p:nvPr>
        </p:nvSpPr>
        <p:spPr>
          <a:xfrm>
            <a:off x="539750" y="305146"/>
            <a:ext cx="7524900" cy="44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Aufbau unserer Anwendung</a:t>
            </a:r>
            <a:endParaRPr/>
          </a:p>
        </p:txBody>
      </p:sp>
      <p:pic>
        <p:nvPicPr>
          <p:cNvPr id="363" name="Google Shape;363;g3b543b61f24_0_25" title="Komponente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95721"/>
            <a:ext cx="8839203" cy="1766671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g3b543b61f24_0_25"/>
          <p:cNvSpPr txBox="1"/>
          <p:nvPr/>
        </p:nvSpPr>
        <p:spPr>
          <a:xfrm>
            <a:off x="2450125" y="4687099"/>
            <a:ext cx="54849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635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Char char="●"/>
            </a:pPr>
            <a:r>
              <a:rPr lang="en-US" sz="1000">
                <a:solidFill>
                  <a:srgbClr val="A6A6A6"/>
                </a:solidFill>
              </a:rPr>
              <a:t>Elias Wiegand </a:t>
            </a:r>
            <a:r>
              <a:rPr b="0" i="0" lang="en-US" sz="1000" u="none" cap="none" strike="noStrike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rPr>
              <a:t>| Praktische Vorführung </a:t>
            </a:r>
            <a:endParaRPr/>
          </a:p>
        </p:txBody>
      </p:sp>
      <p:sp>
        <p:nvSpPr>
          <p:cNvPr id="365" name="Google Shape;365;g3b543b61f24_0_25"/>
          <p:cNvSpPr txBox="1"/>
          <p:nvPr>
            <p:ph idx="12" type="sldNum"/>
          </p:nvPr>
        </p:nvSpPr>
        <p:spPr>
          <a:xfrm>
            <a:off x="539749" y="4687099"/>
            <a:ext cx="1539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635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fld id="{00000000-1234-1234-1234-123412341234}" type="slidenum">
              <a:rPr b="1" lang="en-US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3b543b61f24_0_38"/>
          <p:cNvSpPr txBox="1"/>
          <p:nvPr>
            <p:ph type="title"/>
          </p:nvPr>
        </p:nvSpPr>
        <p:spPr>
          <a:xfrm>
            <a:off x="539750" y="305146"/>
            <a:ext cx="7524900" cy="44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Aufbau unserer Anwendung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71" name="Google Shape;371;g3b543b61f24_0_38" title="Own Sequenzdia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2024" y="786475"/>
            <a:ext cx="4559949" cy="3640050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g3b543b61f24_0_38"/>
          <p:cNvSpPr txBox="1"/>
          <p:nvPr/>
        </p:nvSpPr>
        <p:spPr>
          <a:xfrm>
            <a:off x="2450125" y="4687099"/>
            <a:ext cx="54849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635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Char char="●"/>
            </a:pPr>
            <a:r>
              <a:rPr lang="en-US" sz="1000">
                <a:solidFill>
                  <a:srgbClr val="A6A6A6"/>
                </a:solidFill>
              </a:rPr>
              <a:t>Elias Wiegand </a:t>
            </a:r>
            <a:r>
              <a:rPr b="0" i="0" lang="en-US" sz="1000" u="none" cap="none" strike="noStrike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rPr>
              <a:t>| Praktische Vorführung </a:t>
            </a:r>
            <a:endParaRPr/>
          </a:p>
        </p:txBody>
      </p:sp>
      <p:sp>
        <p:nvSpPr>
          <p:cNvPr id="373" name="Google Shape;373;g3b543b61f24_0_38"/>
          <p:cNvSpPr txBox="1"/>
          <p:nvPr>
            <p:ph idx="12" type="sldNum"/>
          </p:nvPr>
        </p:nvSpPr>
        <p:spPr>
          <a:xfrm>
            <a:off x="539749" y="4687099"/>
            <a:ext cx="1539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635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fld id="{00000000-1234-1234-1234-123412341234}" type="slidenum">
              <a:rPr b="1" lang="en-US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3b60fc94935_0_0"/>
          <p:cNvSpPr txBox="1"/>
          <p:nvPr>
            <p:ph type="title"/>
          </p:nvPr>
        </p:nvSpPr>
        <p:spPr>
          <a:xfrm>
            <a:off x="809550" y="2349896"/>
            <a:ext cx="7524900" cy="44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https://github.com/elle3002/VS_IoT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3b543b61f24_0_47"/>
          <p:cNvSpPr txBox="1"/>
          <p:nvPr>
            <p:ph type="title"/>
          </p:nvPr>
        </p:nvSpPr>
        <p:spPr>
          <a:xfrm>
            <a:off x="539750" y="305146"/>
            <a:ext cx="7524900" cy="44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Skalierbarkeit und Sicherheit</a:t>
            </a:r>
            <a:endParaRPr/>
          </a:p>
        </p:txBody>
      </p:sp>
      <p:pic>
        <p:nvPicPr>
          <p:cNvPr id="384" name="Google Shape;384;g3b543b61f24_0_47" title="Komponente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91296"/>
            <a:ext cx="8839203" cy="1766671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g3b543b61f24_0_47"/>
          <p:cNvSpPr txBox="1"/>
          <p:nvPr>
            <p:ph idx="12" type="sldNum"/>
          </p:nvPr>
        </p:nvSpPr>
        <p:spPr>
          <a:xfrm>
            <a:off x="539749" y="4687099"/>
            <a:ext cx="1539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635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fld id="{00000000-1234-1234-1234-123412341234}" type="slidenum">
              <a:rPr b="1" lang="en-US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86" name="Google Shape;386;g3b543b61f24_0_47"/>
          <p:cNvSpPr/>
          <p:nvPr/>
        </p:nvSpPr>
        <p:spPr>
          <a:xfrm>
            <a:off x="158500" y="2042400"/>
            <a:ext cx="1121400" cy="7152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87" name="Google Shape;387;g3b543b61f24_0_47"/>
          <p:cNvSpPr/>
          <p:nvPr/>
        </p:nvSpPr>
        <p:spPr>
          <a:xfrm>
            <a:off x="2178450" y="2004950"/>
            <a:ext cx="1121400" cy="7152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88" name="Google Shape;388;g3b543b61f24_0_47"/>
          <p:cNvSpPr/>
          <p:nvPr/>
        </p:nvSpPr>
        <p:spPr>
          <a:xfrm>
            <a:off x="4754700" y="2247800"/>
            <a:ext cx="1408200" cy="9426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89" name="Google Shape;389;g3b543b61f24_0_47"/>
          <p:cNvSpPr/>
          <p:nvPr/>
        </p:nvSpPr>
        <p:spPr>
          <a:xfrm>
            <a:off x="5944625" y="1872650"/>
            <a:ext cx="1121400" cy="7152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3b60fc94935_0_9"/>
          <p:cNvSpPr txBox="1"/>
          <p:nvPr>
            <p:ph type="title"/>
          </p:nvPr>
        </p:nvSpPr>
        <p:spPr>
          <a:xfrm>
            <a:off x="539749" y="1011286"/>
            <a:ext cx="8244300" cy="8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203200" lvl="0" marL="0" rtl="0" algn="l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>
                <a:solidFill>
                  <a:srgbClr val="FFFFFF"/>
                </a:solidFill>
              </a:rPr>
              <a:t>Vielen Dank.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"/>
          <p:cNvSpPr txBox="1"/>
          <p:nvPr/>
        </p:nvSpPr>
        <p:spPr>
          <a:xfrm>
            <a:off x="2450125" y="4687099"/>
            <a:ext cx="5484950" cy="1524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635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Char char="●"/>
            </a:pPr>
            <a:r>
              <a:rPr b="0" i="0" lang="en-US" sz="1000" u="none" cap="none" strike="noStrike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rPr>
              <a:t>Roman Pragst | Gliederung</a:t>
            </a:r>
            <a:endParaRPr/>
          </a:p>
        </p:txBody>
      </p:sp>
      <p:sp>
        <p:nvSpPr>
          <p:cNvPr id="206" name="Google Shape;206;p2"/>
          <p:cNvSpPr txBox="1"/>
          <p:nvPr>
            <p:ph type="title"/>
          </p:nvPr>
        </p:nvSpPr>
        <p:spPr>
          <a:xfrm>
            <a:off x="539750" y="305146"/>
            <a:ext cx="7524750" cy="443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203200" lvl="0" marL="0" rtl="0" algn="l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b="1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Gliederung</a:t>
            </a:r>
            <a:endParaRPr/>
          </a:p>
        </p:txBody>
      </p:sp>
      <p:grpSp>
        <p:nvGrpSpPr>
          <p:cNvPr id="207" name="Google Shape;207;p2"/>
          <p:cNvGrpSpPr/>
          <p:nvPr/>
        </p:nvGrpSpPr>
        <p:grpSpPr>
          <a:xfrm>
            <a:off x="539750" y="982480"/>
            <a:ext cx="416227" cy="403857"/>
            <a:chOff x="0" y="0"/>
            <a:chExt cx="416226" cy="403856"/>
          </a:xfrm>
        </p:grpSpPr>
        <p:sp>
          <p:nvSpPr>
            <p:cNvPr id="208" name="Google Shape;208;p2"/>
            <p:cNvSpPr/>
            <p:nvPr/>
          </p:nvSpPr>
          <p:spPr>
            <a:xfrm>
              <a:off x="0" y="32711"/>
              <a:ext cx="416226" cy="3384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000"/>
                <a:buFont typeface="Arial"/>
                <a:buNone/>
              </a:pPr>
              <a:r>
                <a:t/>
              </a:r>
              <a:endParaRPr b="1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"/>
            <p:cNvSpPr txBox="1"/>
            <p:nvPr/>
          </p:nvSpPr>
          <p:spPr>
            <a:xfrm>
              <a:off x="45719" y="0"/>
              <a:ext cx="324788" cy="4038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spAutoFit/>
            </a:bodyPr>
            <a:lstStyle/>
            <a:p>
              <a:pPr indent="-127000" lvl="0" marL="0" marR="0" rtl="0" algn="ctr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000"/>
                <a:buFont typeface="Arial"/>
                <a:buChar char="●"/>
              </a:pPr>
              <a:r>
                <a:rPr b="1" i="0" lang="en-US" sz="2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</p:grpSp>
      <p:grpSp>
        <p:nvGrpSpPr>
          <p:cNvPr id="210" name="Google Shape;210;p2"/>
          <p:cNvGrpSpPr/>
          <p:nvPr/>
        </p:nvGrpSpPr>
        <p:grpSpPr>
          <a:xfrm>
            <a:off x="1033132" y="982480"/>
            <a:ext cx="7752094" cy="403857"/>
            <a:chOff x="0" y="0"/>
            <a:chExt cx="7752092" cy="403856"/>
          </a:xfrm>
        </p:grpSpPr>
        <p:sp>
          <p:nvSpPr>
            <p:cNvPr id="211" name="Google Shape;211;p2"/>
            <p:cNvSpPr/>
            <p:nvPr/>
          </p:nvSpPr>
          <p:spPr>
            <a:xfrm>
              <a:off x="0" y="32711"/>
              <a:ext cx="7752092" cy="3384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0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"/>
            <p:cNvSpPr txBox="1"/>
            <p:nvPr/>
          </p:nvSpPr>
          <p:spPr>
            <a:xfrm>
              <a:off x="45719" y="0"/>
              <a:ext cx="7660653" cy="4038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spAutoFit/>
            </a:bodyPr>
            <a:lstStyle/>
            <a:p>
              <a:pPr indent="-127000" lvl="0" marL="0" marR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000"/>
                <a:buFont typeface="Arial"/>
                <a:buChar char="●"/>
              </a:pPr>
              <a:r>
                <a:rPr b="0" i="0" lang="en-US" sz="2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Theoretische Einführung</a:t>
              </a:r>
              <a:endParaRPr/>
            </a:p>
          </p:txBody>
        </p:sp>
      </p:grpSp>
      <p:grpSp>
        <p:nvGrpSpPr>
          <p:cNvPr id="213" name="Google Shape;213;p2"/>
          <p:cNvGrpSpPr/>
          <p:nvPr/>
        </p:nvGrpSpPr>
        <p:grpSpPr>
          <a:xfrm>
            <a:off x="539750" y="1413148"/>
            <a:ext cx="416227" cy="403858"/>
            <a:chOff x="0" y="0"/>
            <a:chExt cx="416226" cy="403856"/>
          </a:xfrm>
        </p:grpSpPr>
        <p:sp>
          <p:nvSpPr>
            <p:cNvPr id="214" name="Google Shape;214;p2"/>
            <p:cNvSpPr/>
            <p:nvPr/>
          </p:nvSpPr>
          <p:spPr>
            <a:xfrm>
              <a:off x="0" y="32711"/>
              <a:ext cx="416226" cy="338434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000"/>
                <a:buFont typeface="Arial"/>
                <a:buNone/>
              </a:pPr>
              <a:r>
                <a:t/>
              </a:r>
              <a:endPara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"/>
            <p:cNvSpPr txBox="1"/>
            <p:nvPr/>
          </p:nvSpPr>
          <p:spPr>
            <a:xfrm>
              <a:off x="45719" y="0"/>
              <a:ext cx="324788" cy="4038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spAutoFit/>
            </a:bodyPr>
            <a:lstStyle/>
            <a:p>
              <a:pPr indent="-127000" lvl="0" marL="0" marR="0" rtl="0" algn="ctr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000"/>
                <a:buFont typeface="Arial"/>
                <a:buChar char="●"/>
              </a:pPr>
              <a:r>
                <a:rPr b="1" i="0" lang="en-US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</p:grpSp>
      <p:grpSp>
        <p:nvGrpSpPr>
          <p:cNvPr id="216" name="Google Shape;216;p2"/>
          <p:cNvGrpSpPr/>
          <p:nvPr/>
        </p:nvGrpSpPr>
        <p:grpSpPr>
          <a:xfrm>
            <a:off x="1033132" y="1413148"/>
            <a:ext cx="7752094" cy="403858"/>
            <a:chOff x="0" y="0"/>
            <a:chExt cx="7752092" cy="403856"/>
          </a:xfrm>
        </p:grpSpPr>
        <p:sp>
          <p:nvSpPr>
            <p:cNvPr id="217" name="Google Shape;217;p2"/>
            <p:cNvSpPr/>
            <p:nvPr/>
          </p:nvSpPr>
          <p:spPr>
            <a:xfrm>
              <a:off x="0" y="32711"/>
              <a:ext cx="7752092" cy="338434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0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"/>
            <p:cNvSpPr txBox="1"/>
            <p:nvPr/>
          </p:nvSpPr>
          <p:spPr>
            <a:xfrm>
              <a:off x="45719" y="0"/>
              <a:ext cx="7660653" cy="4038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spAutoFit/>
            </a:bodyPr>
            <a:lstStyle/>
            <a:p>
              <a:pPr indent="-127000" lvl="0" marL="0" marR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000"/>
                <a:buFont typeface="Arial"/>
                <a:buChar char="●"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Was ist IoT?</a:t>
              </a:r>
              <a:endParaRPr/>
            </a:p>
          </p:txBody>
        </p:sp>
      </p:grpSp>
      <p:sp>
        <p:nvSpPr>
          <p:cNvPr id="219" name="Google Shape;219;p2"/>
          <p:cNvSpPr/>
          <p:nvPr/>
        </p:nvSpPr>
        <p:spPr>
          <a:xfrm>
            <a:off x="539750" y="1876529"/>
            <a:ext cx="416226" cy="33843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-12700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●"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grpSp>
        <p:nvGrpSpPr>
          <p:cNvPr id="220" name="Google Shape;220;p2"/>
          <p:cNvGrpSpPr/>
          <p:nvPr/>
        </p:nvGrpSpPr>
        <p:grpSpPr>
          <a:xfrm>
            <a:off x="1033132" y="1843818"/>
            <a:ext cx="7752094" cy="403857"/>
            <a:chOff x="0" y="0"/>
            <a:chExt cx="7752092" cy="403856"/>
          </a:xfrm>
        </p:grpSpPr>
        <p:sp>
          <p:nvSpPr>
            <p:cNvPr id="221" name="Google Shape;221;p2"/>
            <p:cNvSpPr/>
            <p:nvPr/>
          </p:nvSpPr>
          <p:spPr>
            <a:xfrm>
              <a:off x="0" y="32711"/>
              <a:ext cx="7752092" cy="338434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0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"/>
            <p:cNvSpPr txBox="1"/>
            <p:nvPr/>
          </p:nvSpPr>
          <p:spPr>
            <a:xfrm>
              <a:off x="45719" y="0"/>
              <a:ext cx="7660653" cy="4038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spAutoFit/>
            </a:bodyPr>
            <a:lstStyle/>
            <a:p>
              <a:pPr indent="-127000" lvl="0" marL="0" marR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000"/>
                <a:buFont typeface="Arial"/>
                <a:buChar char="●"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Was ist MQTT?</a:t>
              </a:r>
              <a:endParaRPr/>
            </a:p>
          </p:txBody>
        </p:sp>
      </p:grpSp>
      <p:grpSp>
        <p:nvGrpSpPr>
          <p:cNvPr id="223" name="Google Shape;223;p2"/>
          <p:cNvGrpSpPr/>
          <p:nvPr/>
        </p:nvGrpSpPr>
        <p:grpSpPr>
          <a:xfrm>
            <a:off x="539750" y="2274486"/>
            <a:ext cx="416227" cy="403857"/>
            <a:chOff x="0" y="0"/>
            <a:chExt cx="416226" cy="403856"/>
          </a:xfrm>
        </p:grpSpPr>
        <p:sp>
          <p:nvSpPr>
            <p:cNvPr id="224" name="Google Shape;224;p2"/>
            <p:cNvSpPr/>
            <p:nvPr/>
          </p:nvSpPr>
          <p:spPr>
            <a:xfrm>
              <a:off x="0" y="32711"/>
              <a:ext cx="416226" cy="338434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000"/>
                <a:buFont typeface="Arial"/>
                <a:buNone/>
              </a:pPr>
              <a:r>
                <a:t/>
              </a:r>
              <a:endPara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"/>
            <p:cNvSpPr txBox="1"/>
            <p:nvPr/>
          </p:nvSpPr>
          <p:spPr>
            <a:xfrm>
              <a:off x="45719" y="0"/>
              <a:ext cx="324788" cy="4038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spAutoFit/>
            </a:bodyPr>
            <a:lstStyle/>
            <a:p>
              <a:pPr indent="-127000" lvl="0" marL="0" marR="0" rtl="0" algn="ctr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000"/>
                <a:buFont typeface="Arial"/>
                <a:buChar char="●"/>
              </a:pPr>
              <a:r>
                <a:rPr b="1" i="0" lang="en-US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</p:grpSp>
      <p:grpSp>
        <p:nvGrpSpPr>
          <p:cNvPr id="226" name="Google Shape;226;p2"/>
          <p:cNvGrpSpPr/>
          <p:nvPr/>
        </p:nvGrpSpPr>
        <p:grpSpPr>
          <a:xfrm>
            <a:off x="1033132" y="2274486"/>
            <a:ext cx="7752094" cy="403857"/>
            <a:chOff x="0" y="0"/>
            <a:chExt cx="7752092" cy="403856"/>
          </a:xfrm>
        </p:grpSpPr>
        <p:sp>
          <p:nvSpPr>
            <p:cNvPr id="227" name="Google Shape;227;p2"/>
            <p:cNvSpPr/>
            <p:nvPr/>
          </p:nvSpPr>
          <p:spPr>
            <a:xfrm>
              <a:off x="0" y="32711"/>
              <a:ext cx="7752092" cy="338434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0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"/>
            <p:cNvSpPr txBox="1"/>
            <p:nvPr/>
          </p:nvSpPr>
          <p:spPr>
            <a:xfrm>
              <a:off x="45719" y="0"/>
              <a:ext cx="7660653" cy="4038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spAutoFit/>
            </a:bodyPr>
            <a:lstStyle/>
            <a:p>
              <a:pPr indent="-127000" lvl="0" marL="0" marR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000"/>
                <a:buFont typeface="Arial"/>
                <a:buChar char="●"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Exkurs: Pub/Sub-Messaging</a:t>
              </a:r>
              <a:endParaRPr/>
            </a:p>
          </p:txBody>
        </p:sp>
      </p:grpSp>
      <p:grpSp>
        <p:nvGrpSpPr>
          <p:cNvPr id="229" name="Google Shape;229;p2"/>
          <p:cNvGrpSpPr/>
          <p:nvPr/>
        </p:nvGrpSpPr>
        <p:grpSpPr>
          <a:xfrm>
            <a:off x="539750" y="2703782"/>
            <a:ext cx="416227" cy="403857"/>
            <a:chOff x="0" y="0"/>
            <a:chExt cx="416226" cy="403856"/>
          </a:xfrm>
        </p:grpSpPr>
        <p:sp>
          <p:nvSpPr>
            <p:cNvPr id="230" name="Google Shape;230;p2"/>
            <p:cNvSpPr/>
            <p:nvPr/>
          </p:nvSpPr>
          <p:spPr>
            <a:xfrm>
              <a:off x="0" y="32711"/>
              <a:ext cx="416226" cy="338434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0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"/>
            <p:cNvSpPr txBox="1"/>
            <p:nvPr/>
          </p:nvSpPr>
          <p:spPr>
            <a:xfrm>
              <a:off x="45719" y="0"/>
              <a:ext cx="324788" cy="4038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spAutoFit/>
            </a:bodyPr>
            <a:lstStyle/>
            <a:p>
              <a:pPr indent="-127000" lvl="0" marL="0" marR="0" rtl="0" algn="ctr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000"/>
                <a:buFont typeface="Arial"/>
                <a:buChar char="●"/>
              </a:pPr>
              <a:r>
                <a:rPr b="1" i="0" lang="en-US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/>
            </a:p>
          </p:txBody>
        </p:sp>
      </p:grpSp>
      <p:grpSp>
        <p:nvGrpSpPr>
          <p:cNvPr id="232" name="Google Shape;232;p2"/>
          <p:cNvGrpSpPr/>
          <p:nvPr/>
        </p:nvGrpSpPr>
        <p:grpSpPr>
          <a:xfrm>
            <a:off x="1033132" y="3134451"/>
            <a:ext cx="7752094" cy="403857"/>
            <a:chOff x="0" y="0"/>
            <a:chExt cx="7752092" cy="403856"/>
          </a:xfrm>
        </p:grpSpPr>
        <p:sp>
          <p:nvSpPr>
            <p:cNvPr id="233" name="Google Shape;233;p2"/>
            <p:cNvSpPr/>
            <p:nvPr/>
          </p:nvSpPr>
          <p:spPr>
            <a:xfrm>
              <a:off x="0" y="32711"/>
              <a:ext cx="7752092" cy="338434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0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"/>
            <p:cNvSpPr txBox="1"/>
            <p:nvPr/>
          </p:nvSpPr>
          <p:spPr>
            <a:xfrm>
              <a:off x="45719" y="0"/>
              <a:ext cx="7660653" cy="4038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spAutoFit/>
            </a:bodyPr>
            <a:lstStyle/>
            <a:p>
              <a:pPr indent="-127000" lvl="0" marL="0" marR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000"/>
                <a:buFont typeface="Arial"/>
                <a:buChar char="●"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Warum passt MQTT zu den Verteilten Systemen?</a:t>
              </a:r>
              <a:endParaRPr/>
            </a:p>
          </p:txBody>
        </p:sp>
      </p:grpSp>
      <p:grpSp>
        <p:nvGrpSpPr>
          <p:cNvPr id="235" name="Google Shape;235;p2"/>
          <p:cNvGrpSpPr/>
          <p:nvPr/>
        </p:nvGrpSpPr>
        <p:grpSpPr>
          <a:xfrm>
            <a:off x="539750" y="3134451"/>
            <a:ext cx="416227" cy="403857"/>
            <a:chOff x="0" y="0"/>
            <a:chExt cx="416226" cy="403856"/>
          </a:xfrm>
        </p:grpSpPr>
        <p:sp>
          <p:nvSpPr>
            <p:cNvPr id="236" name="Google Shape;236;p2"/>
            <p:cNvSpPr/>
            <p:nvPr/>
          </p:nvSpPr>
          <p:spPr>
            <a:xfrm>
              <a:off x="0" y="32711"/>
              <a:ext cx="416226" cy="338434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000"/>
                <a:buFont typeface="Arial"/>
                <a:buNone/>
              </a:pPr>
              <a:r>
                <a:t/>
              </a:r>
              <a:endPara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"/>
            <p:cNvSpPr txBox="1"/>
            <p:nvPr/>
          </p:nvSpPr>
          <p:spPr>
            <a:xfrm>
              <a:off x="45719" y="0"/>
              <a:ext cx="324788" cy="4038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spAutoFit/>
            </a:bodyPr>
            <a:lstStyle/>
            <a:p>
              <a:pPr indent="-127000" lvl="0" marL="0" marR="0" rtl="0" algn="ctr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000"/>
                <a:buFont typeface="Arial"/>
                <a:buChar char="●"/>
              </a:pPr>
              <a:r>
                <a:rPr b="1" i="0" lang="en-US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/>
            </a:p>
          </p:txBody>
        </p:sp>
      </p:grpSp>
      <p:sp>
        <p:nvSpPr>
          <p:cNvPr id="238" name="Google Shape;238;p2"/>
          <p:cNvSpPr txBox="1"/>
          <p:nvPr>
            <p:ph idx="12" type="sldNum"/>
          </p:nvPr>
        </p:nvSpPr>
        <p:spPr>
          <a:xfrm>
            <a:off x="539749" y="4687099"/>
            <a:ext cx="127001" cy="1524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635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fld id="{00000000-1234-1234-1234-123412341234}" type="slidenum">
              <a:rPr b="1" lang="en-US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grpSp>
        <p:nvGrpSpPr>
          <p:cNvPr id="239" name="Google Shape;239;p2"/>
          <p:cNvGrpSpPr/>
          <p:nvPr/>
        </p:nvGrpSpPr>
        <p:grpSpPr>
          <a:xfrm>
            <a:off x="1033132" y="3596458"/>
            <a:ext cx="7752094" cy="403857"/>
            <a:chOff x="0" y="0"/>
            <a:chExt cx="7752092" cy="403856"/>
          </a:xfrm>
        </p:grpSpPr>
        <p:sp>
          <p:nvSpPr>
            <p:cNvPr id="240" name="Google Shape;240;p2"/>
            <p:cNvSpPr/>
            <p:nvPr/>
          </p:nvSpPr>
          <p:spPr>
            <a:xfrm>
              <a:off x="0" y="32711"/>
              <a:ext cx="7752092" cy="3384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0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2"/>
            <p:cNvSpPr txBox="1"/>
            <p:nvPr/>
          </p:nvSpPr>
          <p:spPr>
            <a:xfrm>
              <a:off x="45719" y="0"/>
              <a:ext cx="7660653" cy="4038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spAutoFit/>
            </a:bodyPr>
            <a:lstStyle/>
            <a:p>
              <a:pPr indent="-127000" lvl="0" marL="0" marR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000"/>
                <a:buFont typeface="Arial"/>
                <a:buChar char="●"/>
              </a:pPr>
              <a:r>
                <a:rPr b="0" i="0" lang="en-US" sz="2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Praktische Vorführung</a:t>
              </a:r>
              <a:endParaRPr/>
            </a:p>
          </p:txBody>
        </p:sp>
      </p:grpSp>
      <p:grpSp>
        <p:nvGrpSpPr>
          <p:cNvPr id="242" name="Google Shape;242;p2"/>
          <p:cNvGrpSpPr/>
          <p:nvPr/>
        </p:nvGrpSpPr>
        <p:grpSpPr>
          <a:xfrm>
            <a:off x="539749" y="3596458"/>
            <a:ext cx="416228" cy="403857"/>
            <a:chOff x="0" y="0"/>
            <a:chExt cx="416226" cy="403856"/>
          </a:xfrm>
        </p:grpSpPr>
        <p:sp>
          <p:nvSpPr>
            <p:cNvPr id="243" name="Google Shape;243;p2"/>
            <p:cNvSpPr/>
            <p:nvPr/>
          </p:nvSpPr>
          <p:spPr>
            <a:xfrm>
              <a:off x="0" y="32711"/>
              <a:ext cx="416226" cy="3384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000"/>
                <a:buFont typeface="Arial"/>
                <a:buNone/>
              </a:pPr>
              <a:r>
                <a:t/>
              </a:r>
              <a:endParaRPr b="1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2"/>
            <p:cNvSpPr txBox="1"/>
            <p:nvPr/>
          </p:nvSpPr>
          <p:spPr>
            <a:xfrm>
              <a:off x="45719" y="0"/>
              <a:ext cx="324787" cy="4038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spAutoFit/>
            </a:bodyPr>
            <a:lstStyle/>
            <a:p>
              <a:pPr indent="-127000" lvl="0" marL="0" marR="0" rtl="0" algn="ctr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000"/>
                <a:buFont typeface="Arial"/>
                <a:buChar char="●"/>
              </a:pPr>
              <a:r>
                <a:rPr b="1" i="0" lang="en-US" sz="2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</p:grpSp>
      <p:grpSp>
        <p:nvGrpSpPr>
          <p:cNvPr id="245" name="Google Shape;245;p2"/>
          <p:cNvGrpSpPr/>
          <p:nvPr/>
        </p:nvGrpSpPr>
        <p:grpSpPr>
          <a:xfrm>
            <a:off x="1033132" y="2703782"/>
            <a:ext cx="7752094" cy="403857"/>
            <a:chOff x="0" y="0"/>
            <a:chExt cx="7752092" cy="403856"/>
          </a:xfrm>
        </p:grpSpPr>
        <p:sp>
          <p:nvSpPr>
            <p:cNvPr id="246" name="Google Shape;246;p2"/>
            <p:cNvSpPr/>
            <p:nvPr/>
          </p:nvSpPr>
          <p:spPr>
            <a:xfrm>
              <a:off x="0" y="32711"/>
              <a:ext cx="7752092" cy="338434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0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2"/>
            <p:cNvSpPr txBox="1"/>
            <p:nvPr/>
          </p:nvSpPr>
          <p:spPr>
            <a:xfrm>
              <a:off x="45719" y="0"/>
              <a:ext cx="7660653" cy="4038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spAutoFit/>
            </a:bodyPr>
            <a:lstStyle/>
            <a:p>
              <a:pPr indent="-127000" lvl="0" marL="0" marR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000"/>
                <a:buFont typeface="Arial"/>
                <a:buChar char="●"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Wie funktioniert MQTT?</a:t>
              </a: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12"/>
          <p:cNvSpPr txBox="1"/>
          <p:nvPr/>
        </p:nvSpPr>
        <p:spPr>
          <a:xfrm>
            <a:off x="2450125" y="4687099"/>
            <a:ext cx="5484949" cy="1524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635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Char char="●"/>
            </a:pPr>
            <a:r>
              <a:rPr b="0" i="0" lang="en-US" sz="1000" u="none" cap="none" strike="noStrike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rPr>
              <a:t>Quellen</a:t>
            </a:r>
            <a:endParaRPr/>
          </a:p>
        </p:txBody>
      </p:sp>
      <p:sp>
        <p:nvSpPr>
          <p:cNvPr id="400" name="Google Shape;400;p12"/>
          <p:cNvSpPr txBox="1"/>
          <p:nvPr>
            <p:ph type="title"/>
          </p:nvPr>
        </p:nvSpPr>
        <p:spPr>
          <a:xfrm>
            <a:off x="539750" y="305146"/>
            <a:ext cx="7524750" cy="443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203200" lvl="0" marL="0" rtl="0" algn="l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b="1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Quellen (Theoretischer Teil)</a:t>
            </a:r>
            <a:endParaRPr/>
          </a:p>
        </p:txBody>
      </p:sp>
      <p:sp>
        <p:nvSpPr>
          <p:cNvPr id="401" name="Google Shape;401;p12"/>
          <p:cNvSpPr txBox="1"/>
          <p:nvPr>
            <p:ph idx="1" type="body"/>
          </p:nvPr>
        </p:nvSpPr>
        <p:spPr>
          <a:xfrm>
            <a:off x="540000" y="997199"/>
            <a:ext cx="7524499" cy="34200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fontScale="92500" lnSpcReduction="10000"/>
          </a:bodyPr>
          <a:lstStyle/>
          <a:p>
            <a:pPr indent="-98478" lvl="3" marL="327554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b="1" lang="en-US" sz="1100">
                <a:solidFill>
                  <a:schemeClr val="dk1"/>
                </a:solidFill>
              </a:rPr>
              <a:t>IBM</a:t>
            </a:r>
            <a:r>
              <a:rPr lang="en-US" sz="1100">
                <a:solidFill>
                  <a:schemeClr val="dk1"/>
                </a:solidFill>
              </a:rPr>
              <a:t> (o. D.): </a:t>
            </a:r>
            <a:r>
              <a:rPr i="1" lang="en-US" sz="1100">
                <a:solidFill>
                  <a:schemeClr val="dk1"/>
                </a:solidFill>
              </a:rPr>
              <a:t>Was ist das Internet der Dinge (Internet of Things, IoT)?</a:t>
            </a:r>
            <a:r>
              <a:rPr lang="en-US" sz="1100">
                <a:solidFill>
                  <a:schemeClr val="dk1"/>
                </a:solidFill>
              </a:rPr>
              <a:t> IBM Think.</a:t>
            </a:r>
            <a:r>
              <a:rPr lang="en-US" sz="1100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-US" sz="1100" u="sng">
                <a:solidFill>
                  <a:schemeClr val="hlink"/>
                </a:solidFill>
                <a:hlinkClick r:id="rId4"/>
              </a:rPr>
              <a:t>https://www.ibm.com/de-de/think/topics/internet-of-things</a:t>
            </a:r>
            <a:r>
              <a:rPr lang="en-US" sz="1100">
                <a:solidFill>
                  <a:schemeClr val="dk1"/>
                </a:solidFill>
              </a:rPr>
              <a:t> (abgerufen am 10.01.2026).</a:t>
            </a:r>
            <a:endParaRPr sz="1100">
              <a:solidFill>
                <a:schemeClr val="dk1"/>
              </a:solidFill>
            </a:endParaRPr>
          </a:p>
          <a:p>
            <a:pPr indent="-98478" lvl="3" marL="327554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b="1" lang="en-US" sz="1100">
                <a:solidFill>
                  <a:schemeClr val="dk1"/>
                </a:solidFill>
              </a:rPr>
              <a:t>Technikum Wien Academy</a:t>
            </a:r>
            <a:r>
              <a:rPr lang="en-US" sz="1100">
                <a:solidFill>
                  <a:schemeClr val="dk1"/>
                </a:solidFill>
              </a:rPr>
              <a:t> (o. D.): </a:t>
            </a:r>
            <a:r>
              <a:rPr i="1" lang="en-US" sz="1100">
                <a:solidFill>
                  <a:schemeClr val="dk1"/>
                </a:solidFill>
              </a:rPr>
              <a:t>Was ist das Internet der Dinge (IoT)? Eine umfassende Einführung.</a:t>
            </a:r>
            <a:r>
              <a:rPr lang="en-US" sz="1100">
                <a:solidFill>
                  <a:schemeClr val="dk1"/>
                </a:solidFill>
              </a:rPr>
              <a:t> Technikum Wien Academy.</a:t>
            </a:r>
            <a:r>
              <a:rPr lang="en-US" sz="1100">
                <a:solidFill>
                  <a:schemeClr val="dk1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-US" sz="1100" u="sng">
                <a:solidFill>
                  <a:schemeClr val="hlink"/>
                </a:solidFill>
                <a:hlinkClick r:id="rId6"/>
              </a:rPr>
              <a:t>https://academy.technikum-wien.at/ratgeber/was-ist-das-internet-der-dinge/</a:t>
            </a:r>
            <a:r>
              <a:rPr lang="en-US" sz="1100">
                <a:solidFill>
                  <a:schemeClr val="dk1"/>
                </a:solidFill>
              </a:rPr>
              <a:t> (abgerufen am 10.01.2026).</a:t>
            </a:r>
            <a:endParaRPr sz="1100">
              <a:solidFill>
                <a:schemeClr val="dk1"/>
              </a:solidFill>
            </a:endParaRPr>
          </a:p>
          <a:p>
            <a:pPr indent="-98478" lvl="3" marL="327554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b="1" lang="en-US" sz="1100">
                <a:solidFill>
                  <a:schemeClr val="dk1"/>
                </a:solidFill>
              </a:rPr>
              <a:t>MQTT.org</a:t>
            </a:r>
            <a:r>
              <a:rPr lang="en-US" sz="1100">
                <a:solidFill>
                  <a:schemeClr val="dk1"/>
                </a:solidFill>
              </a:rPr>
              <a:t> (o. D.): </a:t>
            </a:r>
            <a:r>
              <a:rPr i="1" lang="en-US" sz="1100">
                <a:solidFill>
                  <a:schemeClr val="dk1"/>
                </a:solidFill>
              </a:rPr>
              <a:t>FAQ.</a:t>
            </a:r>
            <a:r>
              <a:rPr lang="en-US" sz="1100">
                <a:solidFill>
                  <a:schemeClr val="dk1"/>
                </a:solidFill>
              </a:rPr>
              <a:t> MQTT.org.</a:t>
            </a:r>
            <a:r>
              <a:rPr lang="en-US" sz="1100">
                <a:solidFill>
                  <a:schemeClr val="dk1"/>
                </a:solidFill>
                <a:uFill>
                  <a:noFill/>
                </a:u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-US" sz="1100" u="sng">
                <a:solidFill>
                  <a:schemeClr val="hlink"/>
                </a:solidFill>
                <a:hlinkClick r:id="rId8"/>
              </a:rPr>
              <a:t>https://mqtt.org/faq/</a:t>
            </a:r>
            <a:r>
              <a:rPr lang="en-US" sz="1100">
                <a:solidFill>
                  <a:schemeClr val="dk1"/>
                </a:solidFill>
              </a:rPr>
              <a:t> (abgerufen am 10.01.2026).</a:t>
            </a:r>
            <a:endParaRPr sz="1100">
              <a:solidFill>
                <a:schemeClr val="dk1"/>
              </a:solidFill>
            </a:endParaRPr>
          </a:p>
          <a:p>
            <a:pPr indent="-98478" lvl="3" marL="327554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b="1" lang="en-US" sz="1100">
                <a:solidFill>
                  <a:schemeClr val="dk1"/>
                </a:solidFill>
              </a:rPr>
              <a:t>Amazon Web Services (AWS)</a:t>
            </a:r>
            <a:r>
              <a:rPr lang="en-US" sz="1100">
                <a:solidFill>
                  <a:schemeClr val="dk1"/>
                </a:solidFill>
              </a:rPr>
              <a:t> (o. D.): </a:t>
            </a:r>
            <a:r>
              <a:rPr i="1" lang="en-US" sz="1100">
                <a:solidFill>
                  <a:schemeClr val="dk1"/>
                </a:solidFill>
              </a:rPr>
              <a:t>Was ist Pub/Sub-Messaging?</a:t>
            </a:r>
            <a:r>
              <a:rPr lang="en-US" sz="1100">
                <a:solidFill>
                  <a:schemeClr val="dk1"/>
                </a:solidFill>
              </a:rPr>
              <a:t> Amazon Web Services.</a:t>
            </a:r>
            <a:r>
              <a:rPr lang="en-US" sz="1100">
                <a:solidFill>
                  <a:schemeClr val="dk1"/>
                </a:solidFill>
                <a:uFill>
                  <a:noFill/>
                </a:uFill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-US" sz="1100" u="sng">
                <a:solidFill>
                  <a:schemeClr val="hlink"/>
                </a:solidFill>
                <a:hlinkClick r:id="rId10"/>
              </a:rPr>
              <a:t>https://aws.amazon.com/de/what-is/pub-sub-messaging/</a:t>
            </a:r>
            <a:r>
              <a:rPr lang="en-US" sz="1100">
                <a:solidFill>
                  <a:schemeClr val="dk1"/>
                </a:solidFill>
              </a:rPr>
              <a:t> (abgerufen am 10.01.2026).</a:t>
            </a:r>
            <a:endParaRPr sz="1100">
              <a:solidFill>
                <a:schemeClr val="dk1"/>
              </a:solidFill>
            </a:endParaRPr>
          </a:p>
          <a:p>
            <a:pPr indent="-98478" lvl="3" marL="327554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b="1" lang="en-US" sz="1100">
                <a:solidFill>
                  <a:schemeClr val="dk1"/>
                </a:solidFill>
              </a:rPr>
              <a:t>A1 Digital</a:t>
            </a:r>
            <a:r>
              <a:rPr lang="en-US" sz="1100">
                <a:solidFill>
                  <a:schemeClr val="dk1"/>
                </a:solidFill>
              </a:rPr>
              <a:t> (21.10.2025): </a:t>
            </a:r>
            <a:r>
              <a:rPr i="1" lang="en-US" sz="1100">
                <a:solidFill>
                  <a:schemeClr val="dk1"/>
                </a:solidFill>
              </a:rPr>
              <a:t>Warum MQTT (Message Queuing Telemetry Transport) relevant für Unternehmen ist.</a:t>
            </a:r>
            <a:r>
              <a:rPr lang="en-US" sz="1100">
                <a:solidFill>
                  <a:schemeClr val="dk1"/>
                </a:solidFill>
              </a:rPr>
              <a:t> A1 Digital Knowledge Hub.</a:t>
            </a:r>
            <a:r>
              <a:rPr lang="en-US" sz="1100">
                <a:solidFill>
                  <a:schemeClr val="dk1"/>
                </a:solidFill>
                <a:uFill>
                  <a:noFill/>
                </a:uFill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-US" sz="1100" u="sng">
                <a:solidFill>
                  <a:schemeClr val="hlink"/>
                </a:solidFill>
                <a:hlinkClick r:id="rId12"/>
              </a:rPr>
              <a:t>https://www.a1.digital/de/knowledge-hub/mqtt-die-bedeutung-des-protokolls-erklart/</a:t>
            </a:r>
            <a:r>
              <a:rPr lang="en-US" sz="1100">
                <a:solidFill>
                  <a:schemeClr val="dk1"/>
                </a:solidFill>
              </a:rPr>
              <a:t> (abgerufen am 10.01.2026).</a:t>
            </a:r>
            <a:endParaRPr sz="1100">
              <a:solidFill>
                <a:schemeClr val="dk1"/>
              </a:solidFill>
            </a:endParaRPr>
          </a:p>
          <a:p>
            <a:pPr indent="-98478" lvl="3" marL="327554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b="1" lang="en-US" sz="1100">
                <a:solidFill>
                  <a:schemeClr val="dk1"/>
                </a:solidFill>
              </a:rPr>
              <a:t>HiveMQ Team</a:t>
            </a:r>
            <a:r>
              <a:rPr lang="en-US" sz="1100">
                <a:solidFill>
                  <a:schemeClr val="dk1"/>
                </a:solidFill>
              </a:rPr>
              <a:t> (22.07.2024): </a:t>
            </a:r>
            <a:r>
              <a:rPr i="1" lang="en-US" sz="1100">
                <a:solidFill>
                  <a:schemeClr val="dk1"/>
                </a:solidFill>
              </a:rPr>
              <a:t>MQTT Packets: A Comprehensive Guide.</a:t>
            </a:r>
            <a:r>
              <a:rPr lang="en-US" sz="1100">
                <a:solidFill>
                  <a:schemeClr val="dk1"/>
                </a:solidFill>
              </a:rPr>
              <a:t> HiveMQ Blog.</a:t>
            </a:r>
            <a:r>
              <a:rPr lang="en-US" sz="1100">
                <a:solidFill>
                  <a:schemeClr val="dk1"/>
                </a:solidFill>
                <a:uFill>
                  <a:noFill/>
                </a:uFill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-US" sz="1100" u="sng">
                <a:solidFill>
                  <a:schemeClr val="hlink"/>
                </a:solidFill>
                <a:hlinkClick r:id="rId14"/>
              </a:rPr>
              <a:t>https://www.hivemq.com/blog/mqtt-packets-comprehensive-guide/</a:t>
            </a:r>
            <a:r>
              <a:rPr lang="en-US" sz="1100">
                <a:solidFill>
                  <a:schemeClr val="dk1"/>
                </a:solidFill>
              </a:rPr>
              <a:t> (abgerufen am 10.01.2026).</a:t>
            </a:r>
            <a:endParaRPr sz="1100">
              <a:solidFill>
                <a:schemeClr val="dk1"/>
              </a:solidFill>
            </a:endParaRPr>
          </a:p>
          <a:p>
            <a:pPr indent="-98478" lvl="3" marL="327554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b="1" lang="en-US" sz="1100">
                <a:solidFill>
                  <a:schemeClr val="dk1"/>
                </a:solidFill>
              </a:rPr>
              <a:t>HiveMQ Team</a:t>
            </a:r>
            <a:r>
              <a:rPr lang="en-US" sz="1100">
                <a:solidFill>
                  <a:schemeClr val="dk1"/>
                </a:solidFill>
              </a:rPr>
              <a:t> (19.02.2024): </a:t>
            </a:r>
            <a:r>
              <a:rPr i="1" lang="en-US" sz="1100">
                <a:solidFill>
                  <a:schemeClr val="dk1"/>
                </a:solidFill>
              </a:rPr>
              <a:t>MQTT Publish, MQTT Subscribe &amp; Unsubscribe – MQTT Essentials: Part 4.</a:t>
            </a:r>
            <a:r>
              <a:rPr lang="en-US" sz="1100">
                <a:solidFill>
                  <a:schemeClr val="dk1"/>
                </a:solidFill>
              </a:rPr>
              <a:t> HiveMQ Blog.</a:t>
            </a:r>
            <a:r>
              <a:rPr lang="en-US" sz="1100">
                <a:solidFill>
                  <a:schemeClr val="dk1"/>
                </a:solidFill>
                <a:uFill>
                  <a:noFill/>
                </a:uFill>
                <a:hlinkClick r:id="rId1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-US" sz="1100" u="sng">
                <a:solidFill>
                  <a:schemeClr val="hlink"/>
                </a:solidFill>
                <a:hlinkClick r:id="rId16"/>
              </a:rPr>
              <a:t>https://www.hivemq.com/blog/mqtt-essentials-part-4-mqtt-publish-subscribe-unsubscribe/</a:t>
            </a:r>
            <a:r>
              <a:rPr lang="en-US" sz="1100">
                <a:solidFill>
                  <a:schemeClr val="dk1"/>
                </a:solidFill>
              </a:rPr>
              <a:t> (abgerufen am 10.01.2026).</a:t>
            </a:r>
            <a:endParaRPr sz="1100">
              <a:solidFill>
                <a:schemeClr val="dk1"/>
              </a:solidFill>
            </a:endParaRPr>
          </a:p>
          <a:p>
            <a:pPr indent="-98478" lvl="3" marL="327554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b="1" lang="en-US" sz="1100">
                <a:solidFill>
                  <a:schemeClr val="dk1"/>
                </a:solidFill>
              </a:rPr>
              <a:t>HiveMQ Team</a:t>
            </a:r>
            <a:r>
              <a:rPr lang="en-US" sz="1100">
                <a:solidFill>
                  <a:schemeClr val="dk1"/>
                </a:solidFill>
              </a:rPr>
              <a:t> (21.02.2024): </a:t>
            </a:r>
            <a:r>
              <a:rPr i="1" lang="en-US" sz="1100">
                <a:solidFill>
                  <a:schemeClr val="dk1"/>
                </a:solidFill>
              </a:rPr>
              <a:t>What Is MQTT Keep Alive and Client Take-Over? – MQTT Essentials: Part 10.</a:t>
            </a:r>
            <a:r>
              <a:rPr lang="en-US" sz="1100">
                <a:solidFill>
                  <a:schemeClr val="dk1"/>
                </a:solidFill>
              </a:rPr>
              <a:t> HiveMQ Blog.</a:t>
            </a:r>
            <a:r>
              <a:rPr lang="en-US" sz="1100">
                <a:solidFill>
                  <a:schemeClr val="dk1"/>
                </a:solidFill>
                <a:uFill>
                  <a:noFill/>
                </a:uFill>
                <a:hlinkClick r:id="rId1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-US" sz="1100" u="sng">
                <a:solidFill>
                  <a:schemeClr val="hlink"/>
                </a:solidFill>
                <a:hlinkClick r:id="rId18"/>
              </a:rPr>
              <a:t>https://www.hivemq.com/blog/mqtt-essentials-part-10-alive-client-take-over/</a:t>
            </a:r>
            <a:r>
              <a:rPr lang="en-US" sz="1100">
                <a:solidFill>
                  <a:schemeClr val="dk1"/>
                </a:solidFill>
              </a:rPr>
              <a:t> (abgerufen am 10.01.2026).</a:t>
            </a:r>
            <a:endParaRPr sz="1100">
              <a:solidFill>
                <a:schemeClr val="dk1"/>
              </a:solidFill>
            </a:endParaRPr>
          </a:p>
          <a:p>
            <a:pPr indent="-98478" lvl="3" marL="327554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b="1" lang="en-US" sz="1100">
                <a:solidFill>
                  <a:schemeClr val="dk1"/>
                </a:solidFill>
              </a:rPr>
              <a:t>HiveMQ Team</a:t>
            </a:r>
            <a:r>
              <a:rPr lang="en-US" sz="1100">
                <a:solidFill>
                  <a:schemeClr val="dk1"/>
                </a:solidFill>
              </a:rPr>
              <a:t> (21.02.2024): </a:t>
            </a:r>
            <a:r>
              <a:rPr i="1" lang="en-US" sz="1100">
                <a:solidFill>
                  <a:schemeClr val="dk1"/>
                </a:solidFill>
              </a:rPr>
              <a:t>What is MQTT Last Will and Testament (LWT)? – MQTT Essentials: Part 9.</a:t>
            </a:r>
            <a:r>
              <a:rPr lang="en-US" sz="1100">
                <a:solidFill>
                  <a:schemeClr val="dk1"/>
                </a:solidFill>
              </a:rPr>
              <a:t> HiveMQ Blog.</a:t>
            </a:r>
            <a:r>
              <a:rPr lang="en-US" sz="1100">
                <a:solidFill>
                  <a:schemeClr val="dk1"/>
                </a:solidFill>
                <a:uFill>
                  <a:noFill/>
                </a:uFill>
                <a:hlinkClick r:id="rId1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-US" sz="1100" u="sng">
                <a:solidFill>
                  <a:schemeClr val="hlink"/>
                </a:solidFill>
                <a:hlinkClick r:id="rId20"/>
              </a:rPr>
              <a:t>https://www.hivemq.com/blog/mqtt-essentials-part-9-last-will-and-testament/</a:t>
            </a:r>
            <a:r>
              <a:rPr lang="en-US" sz="1100">
                <a:solidFill>
                  <a:schemeClr val="dk1"/>
                </a:solidFill>
              </a:rPr>
              <a:t> (abgerufen am 10.01.2026).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402" name="Google Shape;402;p12"/>
          <p:cNvSpPr txBox="1"/>
          <p:nvPr>
            <p:ph idx="12" type="sldNum"/>
          </p:nvPr>
        </p:nvSpPr>
        <p:spPr>
          <a:xfrm>
            <a:off x="539749" y="4687099"/>
            <a:ext cx="153964" cy="1524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635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fld id="{00000000-1234-1234-1234-123412341234}" type="slidenum">
              <a:rPr b="1" lang="en-US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3"/>
          <p:cNvSpPr txBox="1"/>
          <p:nvPr/>
        </p:nvSpPr>
        <p:spPr>
          <a:xfrm>
            <a:off x="2450125" y="4687099"/>
            <a:ext cx="5484949" cy="1524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635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Char char="●"/>
            </a:pPr>
            <a:r>
              <a:rPr b="0" i="0" lang="en-US" sz="1000" u="none" cap="none" strike="noStrike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rPr>
              <a:t>Bildquellen</a:t>
            </a:r>
            <a:endParaRPr/>
          </a:p>
        </p:txBody>
      </p:sp>
      <p:sp>
        <p:nvSpPr>
          <p:cNvPr id="408" name="Google Shape;408;p13"/>
          <p:cNvSpPr txBox="1"/>
          <p:nvPr>
            <p:ph type="title"/>
          </p:nvPr>
        </p:nvSpPr>
        <p:spPr>
          <a:xfrm>
            <a:off x="539750" y="305146"/>
            <a:ext cx="7524750" cy="443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203200" lvl="0" marL="0" rtl="0" algn="l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b="1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Bildquellen (Theoretischer Teil)</a:t>
            </a:r>
            <a:endParaRPr/>
          </a:p>
        </p:txBody>
      </p:sp>
      <p:sp>
        <p:nvSpPr>
          <p:cNvPr id="409" name="Google Shape;409;p13"/>
          <p:cNvSpPr txBox="1"/>
          <p:nvPr>
            <p:ph idx="1" type="body"/>
          </p:nvPr>
        </p:nvSpPr>
        <p:spPr>
          <a:xfrm>
            <a:off x="539875" y="1007937"/>
            <a:ext cx="7524500" cy="3420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110067" lvl="3" marL="327554" rtl="0" algn="l">
              <a:spcBef>
                <a:spcPts val="600"/>
              </a:spcBef>
              <a:spcAft>
                <a:spcPts val="0"/>
              </a:spcAft>
              <a:buSzPts val="1200"/>
              <a:buChar char="•"/>
            </a:pPr>
            <a:r>
              <a:rPr b="1" lang="en-US" sz="1100">
                <a:solidFill>
                  <a:schemeClr val="dk1"/>
                </a:solidFill>
              </a:rPr>
              <a:t>Abb1: myra Security</a:t>
            </a:r>
            <a:r>
              <a:rPr lang="en-US" sz="1100">
                <a:solidFill>
                  <a:schemeClr val="dk1"/>
                </a:solidFill>
              </a:rPr>
              <a:t> (o. D.): </a:t>
            </a:r>
            <a:r>
              <a:rPr i="1" lang="en-US" sz="1100">
                <a:solidFill>
                  <a:schemeClr val="dk1"/>
                </a:solidFill>
              </a:rPr>
              <a:t>IoT-Illustration / IoT-Grafik</a:t>
            </a:r>
            <a:r>
              <a:rPr lang="en-US" sz="1100">
                <a:solidFill>
                  <a:schemeClr val="dk1"/>
                </a:solidFill>
              </a:rPr>
              <a:t> [Abbildung]. myra Security.</a:t>
            </a:r>
            <a:r>
              <a:rPr lang="en-US" sz="1100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-US" sz="1100" u="sng">
                <a:solidFill>
                  <a:schemeClr val="hlink"/>
                </a:solidFill>
                <a:hlinkClick r:id="rId4"/>
              </a:rPr>
              <a:t>https://www.myrasecurity.com/assets/79302/1674047982-seo_iot_de_en_transparent_desktop.png?auto=compress%2Cformat&amp;w=531</a:t>
            </a:r>
            <a:r>
              <a:rPr lang="en-US" sz="1100">
                <a:solidFill>
                  <a:schemeClr val="dk1"/>
                </a:solidFill>
              </a:rPr>
              <a:t> (abgerufen am 10.01.2026).</a:t>
            </a:r>
            <a:endParaRPr sz="1100">
              <a:solidFill>
                <a:schemeClr val="dk1"/>
              </a:solidFill>
            </a:endParaRPr>
          </a:p>
          <a:p>
            <a:pPr indent="-110067" lvl="3" marL="327554" rtl="0" algn="l">
              <a:spcBef>
                <a:spcPts val="600"/>
              </a:spcBef>
              <a:spcAft>
                <a:spcPts val="0"/>
              </a:spcAft>
              <a:buSzPts val="1200"/>
              <a:buChar char="•"/>
            </a:pPr>
            <a:r>
              <a:rPr b="1" lang="en-US" sz="1100">
                <a:solidFill>
                  <a:schemeClr val="dk1"/>
                </a:solidFill>
              </a:rPr>
              <a:t>Abb2: </a:t>
            </a:r>
            <a:r>
              <a:rPr b="1" lang="en-US" sz="1100">
                <a:solidFill>
                  <a:schemeClr val="dk1"/>
                </a:solidFill>
              </a:rPr>
              <a:t>Amazon Web Services (AWS)</a:t>
            </a:r>
            <a:r>
              <a:rPr lang="en-US" sz="1100">
                <a:solidFill>
                  <a:schemeClr val="dk1"/>
                </a:solidFill>
              </a:rPr>
              <a:t> (o. D.): </a:t>
            </a:r>
            <a:r>
              <a:rPr i="1" lang="en-US" sz="1100">
                <a:solidFill>
                  <a:schemeClr val="dk1"/>
                </a:solidFill>
              </a:rPr>
              <a:t>SNS Topic Diagram</a:t>
            </a:r>
            <a:r>
              <a:rPr lang="en-US" sz="1100">
                <a:solidFill>
                  <a:schemeClr val="dk1"/>
                </a:solidFill>
              </a:rPr>
              <a:t> [Abbildung]. Amazon Web Services.</a:t>
            </a:r>
            <a:r>
              <a:rPr lang="en-US" sz="1100">
                <a:solidFill>
                  <a:schemeClr val="dk1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-US" sz="1100" u="sng">
                <a:solidFill>
                  <a:schemeClr val="hlink"/>
                </a:solidFill>
                <a:hlinkClick r:id="rId6"/>
              </a:rPr>
              <a:t>https://d1.awsstatic.com/product-marketing/Messaging/sns_img_topic.e024462ec88e79ed63d690a2eed6e050e33fb36f.png</a:t>
            </a:r>
            <a:r>
              <a:rPr lang="en-US" sz="1100">
                <a:solidFill>
                  <a:schemeClr val="dk1"/>
                </a:solidFill>
              </a:rPr>
              <a:t> (abgerufen am 10.01.2026).</a:t>
            </a:r>
            <a:endParaRPr sz="1100">
              <a:solidFill>
                <a:schemeClr val="dk1"/>
              </a:solidFill>
            </a:endParaRPr>
          </a:p>
          <a:p>
            <a:pPr indent="-110067" lvl="3" marL="327554" rtl="0" algn="l">
              <a:spcBef>
                <a:spcPts val="600"/>
              </a:spcBef>
              <a:spcAft>
                <a:spcPts val="0"/>
              </a:spcAft>
              <a:buSzPts val="1200"/>
              <a:buChar char="•"/>
            </a:pPr>
            <a:r>
              <a:rPr b="1" lang="en-US" sz="1100">
                <a:solidFill>
                  <a:schemeClr val="dk1"/>
                </a:solidFill>
              </a:rPr>
              <a:t>Abb3: </a:t>
            </a:r>
            <a:r>
              <a:rPr b="1" lang="en-US" sz="1100">
                <a:solidFill>
                  <a:schemeClr val="dk1"/>
                </a:solidFill>
              </a:rPr>
              <a:t>Twilio</a:t>
            </a:r>
            <a:r>
              <a:rPr lang="en-US" sz="1100">
                <a:solidFill>
                  <a:schemeClr val="dk1"/>
                </a:solidFill>
              </a:rPr>
              <a:t> (2023, o. D. Datum): </a:t>
            </a:r>
            <a:r>
              <a:rPr i="1" lang="en-US" sz="1100">
                <a:solidFill>
                  <a:schemeClr val="dk1"/>
                </a:solidFill>
              </a:rPr>
              <a:t>MQTT Diagram</a:t>
            </a:r>
            <a:r>
              <a:rPr lang="en-US" sz="1100">
                <a:solidFill>
                  <a:schemeClr val="dk1"/>
                </a:solidFill>
              </a:rPr>
              <a:t> [Abbildung]. Twilio Blog.</a:t>
            </a:r>
            <a:r>
              <a:rPr lang="en-US" sz="1100">
                <a:solidFill>
                  <a:schemeClr val="dk1"/>
                </a:solidFill>
                <a:uFill>
                  <a:noFill/>
                </a:u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-US" sz="1100" u="sng">
                <a:solidFill>
                  <a:schemeClr val="hlink"/>
                </a:solidFill>
                <a:hlinkClick r:id="rId8"/>
              </a:rPr>
              <a:t>https://www.twilio.com/content/dam/twilio-com/global/en/blog/legacy/2023/what-is-mqtt/MQTT_Diagram_gOmDdU4.png</a:t>
            </a:r>
            <a:r>
              <a:rPr lang="en-US" sz="1100">
                <a:solidFill>
                  <a:schemeClr val="dk1"/>
                </a:solidFill>
              </a:rPr>
              <a:t> (abgerufen am 10.01.2026).</a:t>
            </a:r>
            <a:endParaRPr sz="1100">
              <a:solidFill>
                <a:schemeClr val="dk1"/>
              </a:solidFill>
            </a:endParaRPr>
          </a:p>
          <a:p>
            <a:pPr indent="-110067" lvl="3" marL="327554" rtl="0" algn="l">
              <a:spcBef>
                <a:spcPts val="600"/>
              </a:spcBef>
              <a:spcAft>
                <a:spcPts val="0"/>
              </a:spcAft>
              <a:buSzPts val="1200"/>
              <a:buChar char="•"/>
            </a:pPr>
            <a:r>
              <a:rPr b="1" lang="en-US" sz="1100">
                <a:solidFill>
                  <a:schemeClr val="dk1"/>
                </a:solidFill>
              </a:rPr>
              <a:t>Abb4: </a:t>
            </a:r>
            <a:r>
              <a:rPr b="1" lang="en-US" sz="1100">
                <a:solidFill>
                  <a:schemeClr val="dk1"/>
                </a:solidFill>
              </a:rPr>
              <a:t>HiveMQ</a:t>
            </a:r>
            <a:r>
              <a:rPr lang="en-US" sz="1100">
                <a:solidFill>
                  <a:schemeClr val="dk1"/>
                </a:solidFill>
              </a:rPr>
              <a:t> (o. D.): </a:t>
            </a:r>
            <a:r>
              <a:rPr i="1" lang="en-US" sz="1100">
                <a:solidFill>
                  <a:schemeClr val="dk1"/>
                </a:solidFill>
              </a:rPr>
              <a:t>MQTT Packets – Illustration (Guide Image 1)</a:t>
            </a:r>
            <a:r>
              <a:rPr lang="en-US" sz="1100">
                <a:solidFill>
                  <a:schemeClr val="dk1"/>
                </a:solidFill>
              </a:rPr>
              <a:t> [Abbildung]. HiveMQ.</a:t>
            </a:r>
            <a:r>
              <a:rPr lang="en-US" sz="1100">
                <a:solidFill>
                  <a:schemeClr val="dk1"/>
                </a:solidFill>
                <a:uFill>
                  <a:noFill/>
                </a:uFill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-US" sz="1100" u="sng">
                <a:solidFill>
                  <a:schemeClr val="hlink"/>
                </a:solidFill>
                <a:hlinkClick r:id="rId10"/>
              </a:rPr>
              <a:t>https://www.hivemq.com/sb-assets/f/243938/1920x1080/1eb06b1166/mqtt-packets-comprehensive-guide-image-1.webp/m/</a:t>
            </a:r>
            <a:r>
              <a:rPr lang="en-US" sz="1100">
                <a:solidFill>
                  <a:schemeClr val="dk1"/>
                </a:solidFill>
              </a:rPr>
              <a:t> (abgerufen am 10.01.2026).</a:t>
            </a:r>
            <a:endParaRPr sz="1100">
              <a:solidFill>
                <a:schemeClr val="dk1"/>
              </a:solidFill>
            </a:endParaRPr>
          </a:p>
          <a:p>
            <a:pPr indent="-110067" lvl="3" marL="327554" rtl="0" algn="l">
              <a:spcBef>
                <a:spcPts val="600"/>
              </a:spcBef>
              <a:spcAft>
                <a:spcPts val="0"/>
              </a:spcAft>
              <a:buSzPts val="1200"/>
              <a:buChar char="•"/>
            </a:pPr>
            <a:r>
              <a:rPr b="1" lang="en-US" sz="1100">
                <a:solidFill>
                  <a:schemeClr val="dk1"/>
                </a:solidFill>
              </a:rPr>
              <a:t>Abb5: </a:t>
            </a:r>
            <a:r>
              <a:rPr b="1" lang="en-US" sz="1100">
                <a:solidFill>
                  <a:schemeClr val="dk1"/>
                </a:solidFill>
              </a:rPr>
              <a:t>HiveMQ</a:t>
            </a:r>
            <a:r>
              <a:rPr lang="en-US" sz="1100">
                <a:solidFill>
                  <a:schemeClr val="dk1"/>
                </a:solidFill>
              </a:rPr>
              <a:t> (o. D.): </a:t>
            </a:r>
            <a:r>
              <a:rPr i="1" lang="en-US" sz="1100">
                <a:solidFill>
                  <a:schemeClr val="dk1"/>
                </a:solidFill>
              </a:rPr>
              <a:t>MQTT Publish Packet</a:t>
            </a:r>
            <a:r>
              <a:rPr lang="en-US" sz="1100">
                <a:solidFill>
                  <a:schemeClr val="dk1"/>
                </a:solidFill>
              </a:rPr>
              <a:t> [Abbildung]. HiveMQ.</a:t>
            </a:r>
            <a:r>
              <a:rPr lang="en-US" sz="1100">
                <a:solidFill>
                  <a:schemeClr val="dk1"/>
                </a:solidFill>
                <a:uFill>
                  <a:noFill/>
                </a:uFill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-US" sz="1100" u="sng">
                <a:solidFill>
                  <a:schemeClr val="hlink"/>
                </a:solidFill>
                <a:hlinkClick r:id="rId12"/>
              </a:rPr>
              <a:t>https://www.hivemq.com/sb-assets/f/243938/490x291/a8acf37894/publish_packet.webp/m/</a:t>
            </a:r>
            <a:r>
              <a:rPr lang="en-US" sz="1100">
                <a:solidFill>
                  <a:schemeClr val="dk1"/>
                </a:solidFill>
              </a:rPr>
              <a:t> (abgerufen am 10.01.2026).</a:t>
            </a:r>
            <a:endParaRPr sz="1100">
              <a:solidFill>
                <a:schemeClr val="dk1"/>
              </a:solidFill>
            </a:endParaRPr>
          </a:p>
          <a:p>
            <a:pPr indent="-76200" lvl="3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</a:pPr>
            <a:r>
              <a:t/>
            </a:r>
            <a:endParaRPr b="1" sz="1200"/>
          </a:p>
        </p:txBody>
      </p:sp>
      <p:sp>
        <p:nvSpPr>
          <p:cNvPr id="410" name="Google Shape;410;p13"/>
          <p:cNvSpPr txBox="1"/>
          <p:nvPr>
            <p:ph idx="12" type="sldNum"/>
          </p:nvPr>
        </p:nvSpPr>
        <p:spPr>
          <a:xfrm>
            <a:off x="539749" y="4687099"/>
            <a:ext cx="153964" cy="1524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635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fld id="{00000000-1234-1234-1234-123412341234}" type="slidenum">
              <a:rPr b="1" lang="en-US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3b60fc94935_0_13"/>
          <p:cNvSpPr txBox="1"/>
          <p:nvPr>
            <p:ph idx="1" type="body"/>
          </p:nvPr>
        </p:nvSpPr>
        <p:spPr>
          <a:xfrm>
            <a:off x="539999" y="997199"/>
            <a:ext cx="7524600" cy="3420000"/>
          </a:xfrm>
          <a:prstGeom prst="rect">
            <a:avLst/>
          </a:prstGeom>
          <a:effectLst>
            <a:reflection blurRad="0" dir="5400000" dist="38100" endA="0" fadeDir="5400012" kx="0" rotWithShape="0" algn="bl" stPos="0" sy="-100000" ky="0"/>
          </a:effectLst>
        </p:spPr>
        <p:txBody>
          <a:bodyPr anchorCtr="0" anchor="t" bIns="0" lIns="0" spcFirstLastPara="1" rIns="0" wrap="square" tIns="0">
            <a:normAutofit lnSpcReduction="20000"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 startAt="10"/>
            </a:pPr>
            <a:r>
              <a:rPr b="1" lang="en-US" sz="1100">
                <a:solidFill>
                  <a:schemeClr val="dk1"/>
                </a:solidFill>
              </a:rPr>
              <a:t>Amazon Developer </a:t>
            </a:r>
            <a:r>
              <a:rPr lang="en-US" sz="1100">
                <a:solidFill>
                  <a:schemeClr val="dk1"/>
                </a:solidFill>
              </a:rPr>
              <a:t>(28.11.2023): </a:t>
            </a:r>
            <a:r>
              <a:rPr i="1" lang="en-US" sz="1100">
                <a:solidFill>
                  <a:schemeClr val="dk1"/>
                </a:solidFill>
              </a:rPr>
              <a:t>Processing Request | Alexa Skills Kit (ASK) SDK for Node.js.</a:t>
            </a:r>
            <a:r>
              <a:rPr lang="en-US" sz="1100">
                <a:solidFill>
                  <a:schemeClr val="dk1"/>
                </a:solidFill>
              </a:rPr>
              <a:t> Amazon Developer Documentation.</a:t>
            </a:r>
            <a:r>
              <a:rPr lang="en-US" sz="1100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-US" sz="1100" u="sng">
                <a:solidFill>
                  <a:schemeClr val="hlink"/>
                </a:solidFill>
                <a:hlinkClick r:id="rId4"/>
              </a:rPr>
              <a:t>https://developer.amazon.com/en-US/docs/alexa/alexa-skills-kit-sdk-for-nodejs/handle-requests.html</a:t>
            </a:r>
            <a:r>
              <a:rPr lang="en-US" sz="1100">
                <a:solidFill>
                  <a:schemeClr val="dk1"/>
                </a:solidFill>
              </a:rPr>
              <a:t> (abgerufen am 10.01.2026).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 startAt="10"/>
            </a:pPr>
            <a:r>
              <a:rPr b="1" lang="en-US" sz="1100">
                <a:solidFill>
                  <a:schemeClr val="dk1"/>
                </a:solidFill>
              </a:rPr>
              <a:t>Amazon Developer </a:t>
            </a:r>
            <a:r>
              <a:rPr lang="en-US" sz="1100">
                <a:solidFill>
                  <a:schemeClr val="dk1"/>
                </a:solidFill>
              </a:rPr>
              <a:t>(07.10.2025): </a:t>
            </a:r>
            <a:r>
              <a:rPr i="1" lang="en-US" sz="1100">
                <a:solidFill>
                  <a:schemeClr val="dk1"/>
                </a:solidFill>
              </a:rPr>
              <a:t>Alexa Skills Kit Glossary.</a:t>
            </a:r>
            <a:r>
              <a:rPr lang="en-US" sz="1100">
                <a:solidFill>
                  <a:schemeClr val="dk1"/>
                </a:solidFill>
              </a:rPr>
              <a:t> Amazon Developer Documentation.</a:t>
            </a:r>
            <a:r>
              <a:rPr lang="en-US" sz="1100">
                <a:solidFill>
                  <a:schemeClr val="dk1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-US" sz="1100" u="sng">
                <a:solidFill>
                  <a:schemeClr val="hlink"/>
                </a:solidFill>
                <a:hlinkClick r:id="rId6"/>
              </a:rPr>
              <a:t>https://developer.amazon.com/en-US/docs/alexa/ask-overviews/alexa-skills-kit-glossary.html</a:t>
            </a:r>
            <a:r>
              <a:rPr lang="en-US" sz="1100">
                <a:solidFill>
                  <a:schemeClr val="dk1"/>
                </a:solidFill>
              </a:rPr>
              <a:t> (abgerufen am 10.01.2026).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 startAt="10"/>
            </a:pPr>
            <a:r>
              <a:rPr b="1" lang="en-US" sz="1100">
                <a:solidFill>
                  <a:schemeClr val="dk1"/>
                </a:solidFill>
              </a:rPr>
              <a:t>Amazon Developer </a:t>
            </a:r>
            <a:r>
              <a:rPr lang="en-US" sz="1100">
                <a:solidFill>
                  <a:schemeClr val="dk1"/>
                </a:solidFill>
              </a:rPr>
              <a:t>(26.03.2020): </a:t>
            </a:r>
            <a:r>
              <a:rPr i="1" lang="en-US" sz="1100">
                <a:solidFill>
                  <a:schemeClr val="dk1"/>
                </a:solidFill>
              </a:rPr>
              <a:t>Request API | Alexa Skills Kit – How Requests Work.</a:t>
            </a:r>
            <a:r>
              <a:rPr lang="en-US" sz="1100">
                <a:solidFill>
                  <a:schemeClr val="dk1"/>
                </a:solidFill>
              </a:rPr>
              <a:t> Amazon Developer Documentation.</a:t>
            </a:r>
            <a:r>
              <a:rPr lang="en-US" sz="1100">
                <a:solidFill>
                  <a:schemeClr val="dk1"/>
                </a:solidFill>
                <a:uFill>
                  <a:noFill/>
                </a:u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-US" sz="1100" u="sng">
                <a:solidFill>
                  <a:schemeClr val="hlink"/>
                </a:solidFill>
                <a:hlinkClick r:id="rId8"/>
              </a:rPr>
              <a:t>https://developer.amazon.com/en-US/alexa/alexa-skills-kit/get-deeper/request-api</a:t>
            </a:r>
            <a:r>
              <a:rPr lang="en-US" sz="1100">
                <a:solidFill>
                  <a:schemeClr val="dk1"/>
                </a:solidFill>
              </a:rPr>
              <a:t> (abgerufen am 10.01.2026).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 startAt="10"/>
            </a:pPr>
            <a:r>
              <a:rPr b="1" lang="en-US" sz="1100">
                <a:solidFill>
                  <a:schemeClr val="dk1"/>
                </a:solidFill>
              </a:rPr>
              <a:t>Philips Hue Developer Program</a:t>
            </a:r>
            <a:r>
              <a:rPr lang="en-US" sz="1100">
                <a:solidFill>
                  <a:schemeClr val="dk1"/>
                </a:solidFill>
              </a:rPr>
              <a:t> (o. D.): </a:t>
            </a:r>
            <a:r>
              <a:rPr i="1" lang="en-US" sz="1100">
                <a:solidFill>
                  <a:schemeClr val="dk1"/>
                </a:solidFill>
              </a:rPr>
              <a:t>Get Started (Hue Bridge &amp; Local Network).</a:t>
            </a:r>
            <a:r>
              <a:rPr lang="en-US" sz="1100">
                <a:solidFill>
                  <a:schemeClr val="dk1"/>
                </a:solidFill>
              </a:rPr>
              <a:t> Philips Hue Developer Documentation.</a:t>
            </a:r>
            <a:r>
              <a:rPr lang="en-US" sz="1100">
                <a:solidFill>
                  <a:schemeClr val="dk1"/>
                </a:solidFill>
                <a:uFill>
                  <a:noFill/>
                </a:uFill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-US" sz="1100" u="sng">
                <a:solidFill>
                  <a:schemeClr val="hlink"/>
                </a:solidFill>
                <a:hlinkClick r:id="rId10"/>
              </a:rPr>
              <a:t>https://developers.meethue.com/develop/get-started-2/</a:t>
            </a:r>
            <a:r>
              <a:rPr lang="en-US" sz="1100">
                <a:solidFill>
                  <a:schemeClr val="dk1"/>
                </a:solidFill>
              </a:rPr>
              <a:t> (abgerufen am 10.01.2026).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 startAt="10"/>
            </a:pPr>
            <a:r>
              <a:rPr b="1" lang="en-US" sz="1100">
                <a:solidFill>
                  <a:schemeClr val="dk1"/>
                </a:solidFill>
              </a:rPr>
              <a:t>tigoe</a:t>
            </a:r>
            <a:r>
              <a:rPr lang="en-US" sz="1100">
                <a:solidFill>
                  <a:schemeClr val="dk1"/>
                </a:solidFill>
              </a:rPr>
              <a:t> (GitHub) (o. D.): </a:t>
            </a:r>
            <a:r>
              <a:rPr i="1" lang="en-US" sz="1100">
                <a:solidFill>
                  <a:schemeClr val="dk1"/>
                </a:solidFill>
              </a:rPr>
              <a:t>hue-control: Instructions on controlling the Philips Hue Hub.</a:t>
            </a:r>
            <a:r>
              <a:rPr lang="en-US" sz="1100">
                <a:solidFill>
                  <a:schemeClr val="dk1"/>
                </a:solidFill>
              </a:rPr>
              <a:t> GitHub.</a:t>
            </a:r>
            <a:r>
              <a:rPr lang="en-US" sz="1100">
                <a:solidFill>
                  <a:schemeClr val="dk1"/>
                </a:solidFill>
                <a:uFill>
                  <a:noFill/>
                </a:uFill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-US" sz="1100" u="sng">
                <a:solidFill>
                  <a:schemeClr val="hlink"/>
                </a:solidFill>
                <a:hlinkClick r:id="rId12"/>
              </a:rPr>
              <a:t>https://github.com/tigoe/hue-control</a:t>
            </a:r>
            <a:r>
              <a:rPr lang="en-US" sz="1100">
                <a:solidFill>
                  <a:schemeClr val="dk1"/>
                </a:solidFill>
              </a:rPr>
              <a:t> (abgerufen am 10.01.2026).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 startAt="10"/>
            </a:pPr>
            <a:r>
              <a:rPr b="1" lang="en-US" sz="1100">
                <a:solidFill>
                  <a:schemeClr val="dk1"/>
                </a:solidFill>
              </a:rPr>
              <a:t>Philips Hue</a:t>
            </a:r>
            <a:r>
              <a:rPr lang="en-US" sz="1100">
                <a:solidFill>
                  <a:schemeClr val="dk1"/>
                </a:solidFill>
              </a:rPr>
              <a:t> (o. D.): </a:t>
            </a:r>
            <a:r>
              <a:rPr i="1" lang="en-US" sz="1100">
                <a:solidFill>
                  <a:schemeClr val="dk1"/>
                </a:solidFill>
              </a:rPr>
              <a:t>Philips Hue Account (Remote Control / Zugriff von unterwegs).</a:t>
            </a:r>
            <a:r>
              <a:rPr lang="en-US" sz="1100">
                <a:solidFill>
                  <a:schemeClr val="dk1"/>
                </a:solidFill>
              </a:rPr>
              <a:t> Philips Hue Support/Info.</a:t>
            </a:r>
            <a:r>
              <a:rPr lang="en-US" sz="1100">
                <a:solidFill>
                  <a:schemeClr val="dk1"/>
                </a:solidFill>
                <a:uFill>
                  <a:noFill/>
                </a:uFill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-US" sz="1100" u="sng">
                <a:solidFill>
                  <a:schemeClr val="hlink"/>
                </a:solidFill>
                <a:hlinkClick r:id="rId14"/>
              </a:rPr>
              <a:t>https://www.philips-hue.com/de-de/explore-hue/works-with/voice-control/alexa</a:t>
            </a:r>
            <a:r>
              <a:rPr lang="en-US" sz="1100">
                <a:solidFill>
                  <a:schemeClr val="dk1"/>
                </a:solidFill>
              </a:rPr>
              <a:t> (abgerufen am 10.01.2026).</a:t>
            </a:r>
            <a:endParaRPr sz="11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416" name="Google Shape;416;g3b60fc94935_0_13"/>
          <p:cNvSpPr txBox="1"/>
          <p:nvPr>
            <p:ph type="title"/>
          </p:nvPr>
        </p:nvSpPr>
        <p:spPr>
          <a:xfrm>
            <a:off x="539750" y="305146"/>
            <a:ext cx="7524900" cy="44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 fontScale="90000"/>
          </a:bodyPr>
          <a:lstStyle/>
          <a:p>
            <a:pPr indent="-182880" lvl="0" marL="0" rtl="0" algn="l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>
                <a:solidFill>
                  <a:schemeClr val="dk1"/>
                </a:solidFill>
              </a:rPr>
              <a:t>Quellen (Praktischer Teil)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3b60fc94935_0_18"/>
          <p:cNvSpPr txBox="1"/>
          <p:nvPr>
            <p:ph idx="1" type="body"/>
          </p:nvPr>
        </p:nvSpPr>
        <p:spPr>
          <a:xfrm>
            <a:off x="539999" y="997199"/>
            <a:ext cx="7524600" cy="342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-298450" lvl="0" marL="457200" rtl="0" algn="l">
              <a:spcBef>
                <a:spcPts val="500"/>
              </a:spcBef>
              <a:spcAft>
                <a:spcPts val="0"/>
              </a:spcAft>
              <a:buSzPts val="1100"/>
              <a:buChar char="●"/>
            </a:pPr>
            <a:r>
              <a:rPr b="1" lang="en-US" sz="1100">
                <a:solidFill>
                  <a:schemeClr val="dk1"/>
                </a:solidFill>
              </a:rPr>
              <a:t>Abb6: Cherry Electronics</a:t>
            </a:r>
            <a:r>
              <a:rPr lang="en-US" sz="1100">
                <a:solidFill>
                  <a:schemeClr val="dk1"/>
                </a:solidFill>
              </a:rPr>
              <a:t> (o. D.): </a:t>
            </a:r>
            <a:r>
              <a:rPr i="1" lang="en-US" sz="1100">
                <a:solidFill>
                  <a:schemeClr val="dk1"/>
                </a:solidFill>
              </a:rPr>
              <a:t>Produktbild / Elektronikkomponente</a:t>
            </a:r>
            <a:r>
              <a:rPr lang="en-US" sz="1100">
                <a:solidFill>
                  <a:schemeClr val="dk1"/>
                </a:solidFill>
              </a:rPr>
              <a:t> [Abbildung]. Google Images (Originalquelle: Cherry Electronics).</a:t>
            </a:r>
            <a:r>
              <a:rPr lang="en-US" sz="1100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-US" sz="1100" u="sng">
                <a:solidFill>
                  <a:schemeClr val="hlink"/>
                </a:solidFill>
                <a:hlinkClick r:id="rId4"/>
              </a:rPr>
              <a:t>https://encrypted-tbn0.gstatic.com/images?q=tbn:ANd9GcTsd0z3tG6i3uJsbcS2NC3mogSEKfqYkVuDJQ&amp;s</a:t>
            </a:r>
            <a:r>
              <a:rPr lang="en-US" sz="1100">
                <a:solidFill>
                  <a:schemeClr val="dk1"/>
                </a:solidFill>
              </a:rPr>
              <a:t> (abgerufen am 10.01.2026).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1" lang="en-US" sz="1100">
                <a:solidFill>
                  <a:schemeClr val="dk1"/>
                </a:solidFill>
              </a:rPr>
              <a:t>Abb7: Amazon</a:t>
            </a:r>
            <a:r>
              <a:rPr lang="en-US" sz="1100">
                <a:solidFill>
                  <a:schemeClr val="dk1"/>
                </a:solidFill>
              </a:rPr>
              <a:t> (o. D.): </a:t>
            </a:r>
            <a:r>
              <a:rPr i="1" lang="en-US" sz="1100">
                <a:solidFill>
                  <a:schemeClr val="dk1"/>
                </a:solidFill>
              </a:rPr>
              <a:t>Produktbild (Amazon Produktfoto)</a:t>
            </a:r>
            <a:r>
              <a:rPr lang="en-US" sz="1100">
                <a:solidFill>
                  <a:schemeClr val="dk1"/>
                </a:solidFill>
              </a:rPr>
              <a:t> [Abbildung]. Amazon.</a:t>
            </a:r>
            <a:r>
              <a:rPr lang="en-US" sz="1100">
                <a:solidFill>
                  <a:schemeClr val="dk1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-US" sz="1100" u="sng">
                <a:solidFill>
                  <a:schemeClr val="hlink"/>
                </a:solidFill>
                <a:hlinkClick r:id="rId6"/>
              </a:rPr>
              <a:t>https://m.media-amazon.com/images/I/81XB4LUuFOL._AC_UF1000,1000_QL80_.jpg</a:t>
            </a:r>
            <a:r>
              <a:rPr lang="en-US" sz="1100">
                <a:solidFill>
                  <a:schemeClr val="dk1"/>
                </a:solidFill>
              </a:rPr>
              <a:t> (abgerufen am 10.01.2026).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1" lang="en-US" sz="1100">
                <a:solidFill>
                  <a:schemeClr val="dk1"/>
                </a:solidFill>
              </a:rPr>
              <a:t>Abb8:</a:t>
            </a:r>
            <a:r>
              <a:rPr lang="en-US" sz="1100">
                <a:solidFill>
                  <a:schemeClr val="dk1"/>
                </a:solidFill>
              </a:rPr>
              <a:t> </a:t>
            </a:r>
            <a:r>
              <a:rPr b="1" lang="en-US" sz="1100">
                <a:solidFill>
                  <a:schemeClr val="dk1"/>
                </a:solidFill>
              </a:rPr>
              <a:t>Fiverr</a:t>
            </a:r>
            <a:r>
              <a:rPr lang="en-US" sz="1100">
                <a:solidFill>
                  <a:schemeClr val="dk1"/>
                </a:solidFill>
              </a:rPr>
              <a:t> (o. D.): </a:t>
            </a:r>
            <a:r>
              <a:rPr i="1" lang="en-US" sz="1100">
                <a:solidFill>
                  <a:schemeClr val="dk1"/>
                </a:solidFill>
              </a:rPr>
              <a:t>Oracle Cloud / DevOps Service Banner</a:t>
            </a:r>
            <a:r>
              <a:rPr lang="en-US" sz="1100">
                <a:solidFill>
                  <a:schemeClr val="dk1"/>
                </a:solidFill>
              </a:rPr>
              <a:t> [Abbildung]. Fiverr.</a:t>
            </a:r>
            <a:r>
              <a:rPr lang="en-US" sz="1100">
                <a:solidFill>
                  <a:schemeClr val="dk1"/>
                </a:solidFill>
                <a:uFill>
                  <a:noFill/>
                </a:u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-US" sz="1100" u="sng">
                <a:solidFill>
                  <a:schemeClr val="hlink"/>
                </a:solidFill>
                <a:hlinkClick r:id="rId8"/>
              </a:rPr>
              <a:t>https://fiverr-res.cloudinary.com/images/q_auto,f_auto/gigs/228618227/original/20dc98443e9c7eaa5230cc51eddb17a5caa13d52/be-your-oracle-cloud-and-devops.jpeg</a:t>
            </a:r>
            <a:r>
              <a:rPr lang="en-US" sz="1100">
                <a:solidFill>
                  <a:schemeClr val="dk1"/>
                </a:solidFill>
              </a:rPr>
              <a:t> (abgerufen am 10.01.2026).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</p:txBody>
      </p:sp>
      <p:sp>
        <p:nvSpPr>
          <p:cNvPr id="422" name="Google Shape;422;g3b60fc94935_0_18"/>
          <p:cNvSpPr txBox="1"/>
          <p:nvPr>
            <p:ph type="title"/>
          </p:nvPr>
        </p:nvSpPr>
        <p:spPr>
          <a:xfrm>
            <a:off x="539750" y="305146"/>
            <a:ext cx="7524900" cy="44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 fontScale="90000"/>
          </a:bodyPr>
          <a:lstStyle/>
          <a:p>
            <a:pPr indent="-182880" lvl="0" marL="0" rtl="0" algn="l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>
                <a:solidFill>
                  <a:schemeClr val="dk1"/>
                </a:solidFill>
              </a:rPr>
              <a:t>Bildquellen (Praktischer Teil)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3b60fc94935_0_23"/>
          <p:cNvSpPr txBox="1"/>
          <p:nvPr>
            <p:ph idx="1" type="body"/>
          </p:nvPr>
        </p:nvSpPr>
        <p:spPr>
          <a:xfrm>
            <a:off x="539999" y="997199"/>
            <a:ext cx="7524600" cy="342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-342900" lvl="0" marL="457200" rtl="0" algn="l">
              <a:spcBef>
                <a:spcPts val="5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Voraussetzung: Kreditkarte mit 100€ (werden nicht verwendet)</a:t>
            </a:r>
            <a:endParaRPr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50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https://docs.oracle.com/en-us/iaas/Content/FreeTier/freetier_topic-Always_Free_Resources.htm</a:t>
            </a:r>
            <a:endParaRPr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g3b60fc94935_0_23"/>
          <p:cNvSpPr txBox="1"/>
          <p:nvPr>
            <p:ph type="title"/>
          </p:nvPr>
        </p:nvSpPr>
        <p:spPr>
          <a:xfrm>
            <a:off x="539750" y="305146"/>
            <a:ext cx="7524900" cy="44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 on: Kostenlose Oracle Cloud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"/>
          <p:cNvSpPr txBox="1"/>
          <p:nvPr/>
        </p:nvSpPr>
        <p:spPr>
          <a:xfrm>
            <a:off x="2450125" y="4687099"/>
            <a:ext cx="4120008" cy="1524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635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Char char="●"/>
            </a:pPr>
            <a:r>
              <a:rPr b="0" i="0" lang="en-US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Roman Pragst | Theoretische Einführung</a:t>
            </a:r>
            <a:endParaRPr/>
          </a:p>
        </p:txBody>
      </p:sp>
      <p:sp>
        <p:nvSpPr>
          <p:cNvPr id="253" name="Google Shape;253;p3"/>
          <p:cNvSpPr txBox="1"/>
          <p:nvPr>
            <p:ph type="title"/>
          </p:nvPr>
        </p:nvSpPr>
        <p:spPr>
          <a:xfrm>
            <a:off x="539748" y="1011286"/>
            <a:ext cx="6030385" cy="13080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203200" lvl="0" marL="0" rtl="0" algn="l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>
                <a:solidFill>
                  <a:srgbClr val="FFFFFF"/>
                </a:solidFill>
              </a:rPr>
              <a:t>1. Theoretische Einführung</a:t>
            </a:r>
            <a:endParaRPr/>
          </a:p>
        </p:txBody>
      </p:sp>
      <p:sp>
        <p:nvSpPr>
          <p:cNvPr id="254" name="Google Shape;254;p3"/>
          <p:cNvSpPr txBox="1"/>
          <p:nvPr>
            <p:ph idx="12" type="sldNum"/>
          </p:nvPr>
        </p:nvSpPr>
        <p:spPr>
          <a:xfrm>
            <a:off x="539749" y="4687099"/>
            <a:ext cx="127001" cy="1524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635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"/>
          <p:cNvSpPr txBox="1"/>
          <p:nvPr/>
        </p:nvSpPr>
        <p:spPr>
          <a:xfrm>
            <a:off x="2450125" y="4687099"/>
            <a:ext cx="5484950" cy="1524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635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Char char="●"/>
            </a:pPr>
            <a:r>
              <a:rPr b="0" i="0" lang="en-US" sz="1000" u="none" cap="none" strike="noStrike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rPr>
              <a:t>Roman Pragst | Was ist IoT?                                         </a:t>
            </a: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[Abb. 1]</a:t>
            </a:r>
            <a:endParaRPr/>
          </a:p>
        </p:txBody>
      </p:sp>
      <p:sp>
        <p:nvSpPr>
          <p:cNvPr id="260" name="Google Shape;260;p4"/>
          <p:cNvSpPr txBox="1"/>
          <p:nvPr>
            <p:ph type="title"/>
          </p:nvPr>
        </p:nvSpPr>
        <p:spPr>
          <a:xfrm>
            <a:off x="539750" y="305146"/>
            <a:ext cx="7524750" cy="443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203200" lvl="0" marL="0" rtl="0" algn="l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b="1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Was ist IoT (Internet of Things)?</a:t>
            </a:r>
            <a:r>
              <a:rPr baseline="30000" lang="en-US" sz="1600"/>
              <a:t>   </a:t>
            </a:r>
            <a:r>
              <a:rPr b="0" baseline="30000" lang="en-US" sz="1600"/>
              <a:t>[Vgl.1, 2]</a:t>
            </a:r>
            <a:endParaRPr/>
          </a:p>
        </p:txBody>
      </p:sp>
      <p:sp>
        <p:nvSpPr>
          <p:cNvPr id="261" name="Google Shape;261;p4"/>
          <p:cNvSpPr txBox="1"/>
          <p:nvPr>
            <p:ph idx="1" type="body"/>
          </p:nvPr>
        </p:nvSpPr>
        <p:spPr>
          <a:xfrm>
            <a:off x="540000" y="997199"/>
            <a:ext cx="5023141" cy="34200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179387" lvl="3" marL="17938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b="1" lang="en-US" sz="1600"/>
              <a:t>Netzwerk aus physischen Geräten, Fahrzeugen, Apparaten, etc. mit:</a:t>
            </a:r>
            <a:endParaRPr/>
          </a:p>
          <a:p>
            <a:pPr indent="-179388" lvl="4" marL="35718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</a:pPr>
            <a:r>
              <a:rPr lang="en-US" sz="1400"/>
              <a:t>Sensoren</a:t>
            </a:r>
            <a:endParaRPr/>
          </a:p>
          <a:p>
            <a:pPr indent="-179388" lvl="4" marL="35718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</a:pPr>
            <a:r>
              <a:rPr lang="en-US" sz="1400"/>
              <a:t>Software</a:t>
            </a:r>
            <a:endParaRPr/>
          </a:p>
          <a:p>
            <a:pPr indent="-179388" lvl="4" marL="35718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</a:pPr>
            <a:r>
              <a:rPr lang="en-US" sz="1400"/>
              <a:t>Netzwerkkonnektivität</a:t>
            </a:r>
            <a:endParaRPr/>
          </a:p>
          <a:p>
            <a:pPr indent="-134541" lvl="3" marL="134541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</a:pPr>
            <a:r>
              <a:rPr b="1" lang="en-US" sz="1600"/>
              <a:t>=&gt; IoT-Geräte (Smart-Objekte) können Daten sammeln, austauschen &amp; analysieren</a:t>
            </a:r>
            <a:endParaRPr/>
          </a:p>
          <a:p>
            <a:pPr indent="-134541" lvl="3" marL="134541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</a:pPr>
            <a:r>
              <a:rPr b="1" lang="en-US" sz="1600"/>
              <a:t>Nutzt verschiedene Technologien:</a:t>
            </a:r>
            <a:endParaRPr/>
          </a:p>
          <a:p>
            <a:pPr indent="-134540" lvl="4" marL="312341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</a:pPr>
            <a:r>
              <a:rPr lang="en-US" sz="1400"/>
              <a:t>TCP/IP </a:t>
            </a:r>
            <a:endParaRPr/>
          </a:p>
          <a:p>
            <a:pPr indent="-134540" lvl="4" marL="312341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</a:pPr>
            <a:r>
              <a:rPr lang="en-US" sz="1400"/>
              <a:t>Bluetooth, Wi-Fi, Ethernet, MQTT, etc.</a:t>
            </a:r>
            <a:endParaRPr/>
          </a:p>
          <a:p>
            <a:pPr indent="-134540" lvl="4" marL="312341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</a:pPr>
            <a:r>
              <a:rPr lang="en-US" sz="1400"/>
              <a:t>GPS</a:t>
            </a:r>
            <a:endParaRPr/>
          </a:p>
          <a:p>
            <a:pPr indent="-134540" lvl="4" marL="312341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</a:pPr>
            <a:r>
              <a:rPr lang="en-US" sz="1400"/>
              <a:t>Grafische Nutzeroberfläche                                           </a:t>
            </a:r>
            <a:endParaRPr/>
          </a:p>
        </p:txBody>
      </p:sp>
      <p:sp>
        <p:nvSpPr>
          <p:cNvPr id="262" name="Google Shape;262;p4"/>
          <p:cNvSpPr txBox="1"/>
          <p:nvPr>
            <p:ph idx="12" type="sldNum"/>
          </p:nvPr>
        </p:nvSpPr>
        <p:spPr>
          <a:xfrm>
            <a:off x="539749" y="4687099"/>
            <a:ext cx="127001" cy="1524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635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fld id="{00000000-1234-1234-1234-123412341234}" type="slidenum">
              <a:rPr b="1" lang="en-US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descr="eingesetzter-Film.png" id="263" name="Google Shape;26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95071" y="1162532"/>
            <a:ext cx="4121702" cy="30893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5"/>
          <p:cNvSpPr txBox="1"/>
          <p:nvPr/>
        </p:nvSpPr>
        <p:spPr>
          <a:xfrm>
            <a:off x="2450125" y="4687099"/>
            <a:ext cx="5484949" cy="1524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635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Char char="●"/>
            </a:pPr>
            <a:r>
              <a:rPr b="0" i="0" lang="en-US" sz="1000" u="none" cap="none" strike="noStrike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rPr>
              <a:t>Roman Pragst | Was ist IoT?</a:t>
            </a:r>
            <a:endParaRPr/>
          </a:p>
        </p:txBody>
      </p:sp>
      <p:sp>
        <p:nvSpPr>
          <p:cNvPr id="269" name="Google Shape;269;p5"/>
          <p:cNvSpPr txBox="1"/>
          <p:nvPr>
            <p:ph type="title"/>
          </p:nvPr>
        </p:nvSpPr>
        <p:spPr>
          <a:xfrm>
            <a:off x="539750" y="305146"/>
            <a:ext cx="7524750" cy="443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203200" lvl="0" marL="0" rtl="0" algn="l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b="1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Was ist IoT?</a:t>
            </a:r>
            <a:r>
              <a:rPr baseline="30000" lang="en-US" sz="1600"/>
              <a:t>   </a:t>
            </a:r>
            <a:r>
              <a:rPr b="0" baseline="30000" lang="en-US" sz="1600"/>
              <a:t>[Vgl.1, 2]</a:t>
            </a:r>
            <a:endParaRPr/>
          </a:p>
        </p:txBody>
      </p:sp>
      <p:sp>
        <p:nvSpPr>
          <p:cNvPr id="270" name="Google Shape;270;p5"/>
          <p:cNvSpPr txBox="1"/>
          <p:nvPr>
            <p:ph idx="1" type="body"/>
          </p:nvPr>
        </p:nvSpPr>
        <p:spPr>
          <a:xfrm>
            <a:off x="540000" y="997199"/>
            <a:ext cx="8064001" cy="34200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101600" lvl="3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b="1" lang="en-US" sz="1600"/>
              <a:t> Vorteile des IoT:</a:t>
            </a:r>
            <a:endParaRPr/>
          </a:p>
          <a:p>
            <a:pPr indent="-88900" lvl="4" marL="271462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</a:pPr>
            <a:r>
              <a:rPr b="1" lang="en-US" sz="1400"/>
              <a:t> Skalierbarkeit: </a:t>
            </a:r>
            <a:r>
              <a:rPr b="0" lang="en-US"/>
              <a:t>Smart-Objekte messen Prozesse genau =&gt; Ressourcen können präzise optimiert werden</a:t>
            </a:r>
            <a:endParaRPr b="0"/>
          </a:p>
          <a:p>
            <a:pPr indent="-88900" lvl="4" marL="271462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</a:pPr>
            <a:r>
              <a:rPr b="0" lang="en-US"/>
              <a:t> </a:t>
            </a:r>
            <a:r>
              <a:rPr b="1" lang="en-US" sz="1400"/>
              <a:t>Produktivität: </a:t>
            </a:r>
            <a:r>
              <a:rPr b="0" lang="en-US"/>
              <a:t>IoT-Netzwerke arbeiten größtenteils automatisiert =&gt; reduziert Arbeitsaufwand</a:t>
            </a:r>
            <a:endParaRPr b="0"/>
          </a:p>
          <a:p>
            <a:pPr indent="-88900" lvl="4" marL="271462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</a:pPr>
            <a:r>
              <a:rPr b="0" lang="en-US"/>
              <a:t> </a:t>
            </a:r>
            <a:r>
              <a:rPr b="1" lang="en-US" sz="1400"/>
              <a:t>Effizienz: </a:t>
            </a:r>
            <a:r>
              <a:rPr b="0" lang="en-US"/>
              <a:t>regelmäßige Messungen erlauben Schnelles Reagieren auf Änderungen in der Umgebung</a:t>
            </a:r>
            <a:endParaRPr b="0"/>
          </a:p>
          <a:p>
            <a:pPr indent="0" lvl="4" marL="271462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0"/>
          </a:p>
          <a:p>
            <a:pPr indent="-156964" lvl="3" marL="156964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</a:pPr>
            <a:r>
              <a:rPr b="1" lang="en-US" sz="1600"/>
              <a:t>Herausforderungen:</a:t>
            </a:r>
            <a:endParaRPr/>
          </a:p>
          <a:p>
            <a:pPr indent="-156963" lvl="4" marL="334764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</a:pPr>
            <a:r>
              <a:rPr b="0" lang="en-US"/>
              <a:t>Sichern der teilweise hochsensiblen Daten</a:t>
            </a:r>
            <a:endParaRPr/>
          </a:p>
          <a:p>
            <a:pPr indent="-156963" lvl="4" marL="334764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</a:pPr>
            <a:r>
              <a:rPr b="0" lang="en-US"/>
              <a:t>einheitliche Standards für Interoperabilität zwischen verschiedensten Gerätetypen und Systemen</a:t>
            </a:r>
            <a:endParaRPr b="0"/>
          </a:p>
          <a:p>
            <a:pPr indent="-156963" lvl="4" marL="334764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</a:pPr>
            <a:r>
              <a:rPr b="0" lang="en-US"/>
              <a:t>genügend Bandbreite und niedrige Latenz gewährleisten</a:t>
            </a:r>
            <a:endParaRPr/>
          </a:p>
        </p:txBody>
      </p:sp>
      <p:sp>
        <p:nvSpPr>
          <p:cNvPr id="271" name="Google Shape;271;p5"/>
          <p:cNvSpPr txBox="1"/>
          <p:nvPr>
            <p:ph idx="12" type="sldNum"/>
          </p:nvPr>
        </p:nvSpPr>
        <p:spPr>
          <a:xfrm>
            <a:off x="539749" y="4687099"/>
            <a:ext cx="127001" cy="1524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635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fld id="{00000000-1234-1234-1234-123412341234}" type="slidenum">
              <a:rPr b="1" lang="en-US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6"/>
          <p:cNvSpPr txBox="1"/>
          <p:nvPr/>
        </p:nvSpPr>
        <p:spPr>
          <a:xfrm>
            <a:off x="2450125" y="4687099"/>
            <a:ext cx="5484949" cy="1524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635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Char char="●"/>
            </a:pPr>
            <a:r>
              <a:rPr b="0" i="0" lang="en-US" sz="1000" u="none" cap="none" strike="noStrike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rPr>
              <a:t>Roman Pragst | Was ist MQTT?</a:t>
            </a:r>
            <a:endParaRPr/>
          </a:p>
        </p:txBody>
      </p:sp>
      <p:sp>
        <p:nvSpPr>
          <p:cNvPr id="277" name="Google Shape;277;p6"/>
          <p:cNvSpPr txBox="1"/>
          <p:nvPr>
            <p:ph type="title"/>
          </p:nvPr>
        </p:nvSpPr>
        <p:spPr>
          <a:xfrm>
            <a:off x="539750" y="305146"/>
            <a:ext cx="7524750" cy="443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203200" lvl="0" marL="0" rtl="0" algn="l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b="1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Was ist MQTT?</a:t>
            </a:r>
            <a:r>
              <a:rPr baseline="30000" lang="en-US" sz="1600"/>
              <a:t>   </a:t>
            </a:r>
            <a:r>
              <a:rPr b="0" baseline="30000" lang="en-US" sz="1600"/>
              <a:t>[Vgl.3, 5]</a:t>
            </a:r>
            <a:endParaRPr/>
          </a:p>
        </p:txBody>
      </p:sp>
      <p:sp>
        <p:nvSpPr>
          <p:cNvPr id="278" name="Google Shape;278;p6"/>
          <p:cNvSpPr txBox="1"/>
          <p:nvPr>
            <p:ph idx="1" type="body"/>
          </p:nvPr>
        </p:nvSpPr>
        <p:spPr>
          <a:xfrm>
            <a:off x="540000" y="997199"/>
            <a:ext cx="8064001" cy="34200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55364" lvl="3" marL="15696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b="1" sz="1600"/>
          </a:p>
          <a:p>
            <a:pPr indent="-156964" lvl="3" marL="156964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</a:pPr>
            <a:r>
              <a:rPr b="1" lang="en-US" sz="1600"/>
              <a:t>MQTT = Message Queuing Telemetry Transport</a:t>
            </a:r>
            <a:endParaRPr/>
          </a:p>
          <a:p>
            <a:pPr indent="-55364" lvl="3" marL="156964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b="1" sz="1600"/>
          </a:p>
          <a:p>
            <a:pPr indent="-156964" lvl="3" marL="156964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Leichtgewichtiges Netzwerkprotokoll für Geräte mit schwachen Ressourcen und kleiner Bandbreite</a:t>
            </a:r>
            <a:endParaRPr/>
          </a:p>
          <a:p>
            <a:pPr indent="-55364" lvl="3" marL="156964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600"/>
          </a:p>
          <a:p>
            <a:pPr indent="-156964" lvl="3" marL="156964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entwickelt und implementiert in 1999 von Dr. Andy Stanford Clark (IBM) &amp; Arlen Nipper (Arcom, heute Eurotech)</a:t>
            </a:r>
            <a:endParaRPr/>
          </a:p>
          <a:p>
            <a:pPr indent="0" lvl="3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600"/>
          </a:p>
          <a:p>
            <a:pPr indent="-88900" lvl="3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</a:pPr>
            <a:r>
              <a:rPr b="1" lang="en-US" sz="1400"/>
              <a:t> MQTT folgt dem Publisher-Subscriber Systemmodell</a:t>
            </a:r>
            <a:endParaRPr/>
          </a:p>
        </p:txBody>
      </p:sp>
      <p:sp>
        <p:nvSpPr>
          <p:cNvPr id="279" name="Google Shape;279;p6"/>
          <p:cNvSpPr txBox="1"/>
          <p:nvPr>
            <p:ph idx="12" type="sldNum"/>
          </p:nvPr>
        </p:nvSpPr>
        <p:spPr>
          <a:xfrm>
            <a:off x="539749" y="4687099"/>
            <a:ext cx="127001" cy="1524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635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fld id="{00000000-1234-1234-1234-123412341234}" type="slidenum">
              <a:rPr b="1" lang="en-US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7"/>
          <p:cNvSpPr txBox="1"/>
          <p:nvPr/>
        </p:nvSpPr>
        <p:spPr>
          <a:xfrm>
            <a:off x="2450125" y="4687099"/>
            <a:ext cx="5484950" cy="1524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635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Char char="●"/>
            </a:pPr>
            <a:r>
              <a:rPr b="0" i="0" lang="en-US" sz="1000" u="none" cap="none" strike="noStrike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rPr>
              <a:t>Roman Pragst | Pub/Sub</a:t>
            </a:r>
            <a:endParaRPr/>
          </a:p>
        </p:txBody>
      </p:sp>
      <p:sp>
        <p:nvSpPr>
          <p:cNvPr id="285" name="Google Shape;285;p7"/>
          <p:cNvSpPr txBox="1"/>
          <p:nvPr>
            <p:ph type="title"/>
          </p:nvPr>
        </p:nvSpPr>
        <p:spPr>
          <a:xfrm>
            <a:off x="539750" y="305146"/>
            <a:ext cx="7524750" cy="443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203200" lvl="0" marL="0" rtl="0" algn="l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b="1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Exkurs: Pub/Sub-Messaging </a:t>
            </a:r>
            <a:r>
              <a:rPr b="0" baseline="30000" lang="en-US" sz="2000"/>
              <a:t>[Vgl.4]</a:t>
            </a:r>
            <a:endParaRPr/>
          </a:p>
        </p:txBody>
      </p:sp>
      <p:sp>
        <p:nvSpPr>
          <p:cNvPr id="286" name="Google Shape;286;p7"/>
          <p:cNvSpPr txBox="1"/>
          <p:nvPr>
            <p:ph idx="1" type="body"/>
          </p:nvPr>
        </p:nvSpPr>
        <p:spPr>
          <a:xfrm>
            <a:off x="184903" y="1368063"/>
            <a:ext cx="3966294" cy="26997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88900" lvl="3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b="1" lang="en-US"/>
              <a:t> asynchrones Kommunikationsmodell aus folgenden Komponenten:</a:t>
            </a:r>
            <a:endParaRPr/>
          </a:p>
          <a:p>
            <a:pPr indent="-76200" lvl="4" marL="271462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</a:pPr>
            <a:r>
              <a:rPr b="1" lang="en-US" sz="1200"/>
              <a:t> Publisher: </a:t>
            </a:r>
            <a:r>
              <a:rPr b="0" lang="en-US"/>
              <a:t>versendet Nachrichten mit Daten an Subscriber </a:t>
            </a:r>
            <a:endParaRPr b="0"/>
          </a:p>
          <a:p>
            <a:pPr indent="-76200" lvl="4" marL="271462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</a:pPr>
            <a:r>
              <a:rPr b="0" lang="en-US"/>
              <a:t> </a:t>
            </a:r>
            <a:r>
              <a:rPr b="1" lang="en-US" sz="1200"/>
              <a:t>Subscriber: </a:t>
            </a:r>
            <a:r>
              <a:rPr b="0" lang="en-US"/>
              <a:t>erhalten Nachrichten von abonnierten Topics</a:t>
            </a:r>
            <a:endParaRPr b="0"/>
          </a:p>
          <a:p>
            <a:pPr indent="-76200" lvl="4" marL="271462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</a:pPr>
            <a:r>
              <a:rPr b="0" lang="en-US"/>
              <a:t> </a:t>
            </a:r>
            <a:r>
              <a:rPr b="1" lang="en-US" sz="1200"/>
              <a:t>Topics: </a:t>
            </a:r>
            <a:r>
              <a:rPr b="0" lang="en-US"/>
              <a:t>Jede Nachricht hat ein Topic. Topics verwalten Listen von ihren Subscribern</a:t>
            </a:r>
            <a:endParaRPr b="0"/>
          </a:p>
          <a:p>
            <a:pPr indent="-76200" lvl="4" marL="271462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</a:pPr>
            <a:r>
              <a:rPr b="0" lang="en-US"/>
              <a:t> </a:t>
            </a:r>
            <a:r>
              <a:rPr b="1" lang="en-US" sz="1200"/>
              <a:t>Nachrichten: </a:t>
            </a:r>
            <a:r>
              <a:rPr b="0" lang="en-US"/>
              <a:t>Kommunikationsdaten</a:t>
            </a:r>
            <a:endParaRPr b="0"/>
          </a:p>
          <a:p>
            <a:pPr indent="-76200" lvl="4" marL="271462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</a:pPr>
            <a:r>
              <a:rPr b="0" lang="en-US"/>
              <a:t> </a:t>
            </a:r>
            <a:r>
              <a:rPr b="1" lang="en-US" sz="1200"/>
              <a:t>Middleware: </a:t>
            </a:r>
            <a:r>
              <a:rPr b="0" lang="en-US"/>
              <a:t>Datenträger über den kommuniziert wird</a:t>
            </a:r>
            <a:endParaRPr/>
          </a:p>
        </p:txBody>
      </p:sp>
      <p:sp>
        <p:nvSpPr>
          <p:cNvPr id="287" name="Google Shape;287;p7"/>
          <p:cNvSpPr txBox="1"/>
          <p:nvPr>
            <p:ph idx="12" type="sldNum"/>
          </p:nvPr>
        </p:nvSpPr>
        <p:spPr>
          <a:xfrm>
            <a:off x="539749" y="4687099"/>
            <a:ext cx="127001" cy="1524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635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fld id="{00000000-1234-1234-1234-123412341234}" type="slidenum">
              <a:rPr b="1" lang="en-US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descr="eingesetzter-Film.png" id="288" name="Google Shape;28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69784" y="1207398"/>
            <a:ext cx="4855693" cy="2728704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7"/>
          <p:cNvSpPr txBox="1"/>
          <p:nvPr/>
        </p:nvSpPr>
        <p:spPr>
          <a:xfrm>
            <a:off x="4183153" y="4002450"/>
            <a:ext cx="5484950" cy="1524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635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Char char="●"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[Abb. 2]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8"/>
          <p:cNvSpPr txBox="1"/>
          <p:nvPr/>
        </p:nvSpPr>
        <p:spPr>
          <a:xfrm>
            <a:off x="2218262" y="4687099"/>
            <a:ext cx="2982913" cy="1524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635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Char char="●"/>
            </a:pPr>
            <a:r>
              <a:rPr b="0" i="0" lang="en-US" sz="1000" u="none" cap="none" strike="noStrike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rPr>
              <a:t>Roman Pragst | MQTT Funktionsweise</a:t>
            </a:r>
            <a:endParaRPr/>
          </a:p>
        </p:txBody>
      </p:sp>
      <p:sp>
        <p:nvSpPr>
          <p:cNvPr id="295" name="Google Shape;295;p8"/>
          <p:cNvSpPr txBox="1"/>
          <p:nvPr>
            <p:ph type="title"/>
          </p:nvPr>
        </p:nvSpPr>
        <p:spPr>
          <a:xfrm>
            <a:off x="5441950" y="313780"/>
            <a:ext cx="3498457" cy="4360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130048" lvl="0" marL="0" rtl="0" algn="l">
              <a:lnSpc>
                <a:spcPct val="102539"/>
              </a:lnSpc>
              <a:spcBef>
                <a:spcPts val="0"/>
              </a:spcBef>
              <a:spcAft>
                <a:spcPts val="0"/>
              </a:spcAft>
              <a:buSzPts val="2048"/>
              <a:buChar char="●"/>
            </a:pPr>
            <a:r>
              <a:rPr lang="en-US" sz="2048"/>
              <a:t>Wie funktioniert MQTT? </a:t>
            </a:r>
            <a:r>
              <a:rPr b="0" baseline="30000" lang="en-US" sz="1279"/>
              <a:t>[Vgl. 3, 5]</a:t>
            </a:r>
            <a:endParaRPr/>
          </a:p>
        </p:txBody>
      </p:sp>
      <p:sp>
        <p:nvSpPr>
          <p:cNvPr id="296" name="Google Shape;296;p8"/>
          <p:cNvSpPr txBox="1"/>
          <p:nvPr>
            <p:ph idx="1" type="body"/>
          </p:nvPr>
        </p:nvSpPr>
        <p:spPr>
          <a:xfrm>
            <a:off x="5459021" y="1047272"/>
            <a:ext cx="3326204" cy="30489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86233" lvl="3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8"/>
              <a:buChar char="•"/>
            </a:pPr>
            <a:r>
              <a:rPr b="1" lang="en-US" sz="1358"/>
              <a:t> Pub/Sub bei MQTT:</a:t>
            </a:r>
            <a:endParaRPr/>
          </a:p>
          <a:p>
            <a:pPr indent="-174006" lvl="4" marL="348012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64"/>
              <a:buChar char="•"/>
            </a:pPr>
            <a:r>
              <a:rPr b="1" lang="en-US" sz="1164"/>
              <a:t>MQTT-Broker: </a:t>
            </a:r>
            <a:r>
              <a:rPr b="0" lang="en-US"/>
              <a:t>Middleware, empfängt und koordiniert Nachrichten</a:t>
            </a:r>
            <a:endParaRPr/>
          </a:p>
          <a:p>
            <a:pPr indent="-174006" lvl="4" marL="348012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64"/>
              <a:buChar char="•"/>
            </a:pPr>
            <a:r>
              <a:rPr b="1" lang="en-US" sz="1164"/>
              <a:t>MQTT-Clients: </a:t>
            </a:r>
            <a:r>
              <a:rPr b="0" lang="en-US"/>
              <a:t>können Publisher, Subscriber oder beides sein</a:t>
            </a:r>
            <a:endParaRPr/>
          </a:p>
          <a:p>
            <a:pPr indent="-100091" lvl="3" marL="174006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64"/>
              <a:buNone/>
            </a:pPr>
            <a:r>
              <a:t/>
            </a:r>
            <a:endParaRPr b="0"/>
          </a:p>
          <a:p>
            <a:pPr indent="-174006" lvl="3" marL="174006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8"/>
              <a:buChar char="•"/>
            </a:pPr>
            <a:r>
              <a:rPr b="1" lang="en-US" sz="1358"/>
              <a:t>Typischer MQTT-Ablauf:</a:t>
            </a:r>
            <a:endParaRPr/>
          </a:p>
          <a:p>
            <a:pPr indent="-172465" lvl="4" marL="346472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70"/>
              <a:buChar char="•"/>
            </a:pPr>
            <a:r>
              <a:rPr b="1" lang="en-US" sz="970"/>
              <a:t>1. </a:t>
            </a:r>
            <a:r>
              <a:rPr b="0" lang="en-US"/>
              <a:t>Client verbindet sich mit Broker (TCP/IP)</a:t>
            </a:r>
            <a:endParaRPr/>
          </a:p>
          <a:p>
            <a:pPr indent="-172465" lvl="4" marL="346472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70"/>
              <a:buChar char="•"/>
            </a:pPr>
            <a:r>
              <a:rPr b="1" lang="en-US" sz="970"/>
              <a:t>2.</a:t>
            </a:r>
            <a:r>
              <a:rPr b="0" lang="en-US"/>
              <a:t> Subscriber abonniert gewünschte Topics</a:t>
            </a:r>
            <a:endParaRPr/>
          </a:p>
          <a:p>
            <a:pPr indent="-172465" lvl="4" marL="346472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70"/>
              <a:buChar char="•"/>
            </a:pPr>
            <a:r>
              <a:rPr b="1" lang="en-US" sz="970"/>
              <a:t>3. </a:t>
            </a:r>
            <a:r>
              <a:rPr b="0" lang="en-US"/>
              <a:t>Client(Publisher) sendet Daten an Topics</a:t>
            </a:r>
            <a:endParaRPr b="0"/>
          </a:p>
          <a:p>
            <a:pPr indent="-172465" lvl="4" marL="346472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70"/>
              <a:buChar char="•"/>
            </a:pPr>
            <a:r>
              <a:rPr b="1" lang="en-US" sz="970"/>
              <a:t>4. </a:t>
            </a:r>
            <a:r>
              <a:rPr b="0" lang="en-US"/>
              <a:t>Broker leitet Daten weiter an entsprechende Clients (Subscriber)</a:t>
            </a:r>
            <a:endParaRPr b="0"/>
          </a:p>
          <a:p>
            <a:pPr indent="-172465" lvl="4" marL="346472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70"/>
              <a:buChar char="•"/>
            </a:pPr>
            <a:r>
              <a:rPr b="1" lang="en-US" sz="970"/>
              <a:t>5. </a:t>
            </a:r>
            <a:r>
              <a:rPr b="0" lang="en-US"/>
              <a:t>Publisher und Subscriber wählen „Quality of Service“-Stufe (QoS)</a:t>
            </a:r>
            <a:endParaRPr/>
          </a:p>
        </p:txBody>
      </p:sp>
      <p:sp>
        <p:nvSpPr>
          <p:cNvPr id="297" name="Google Shape;297;p8"/>
          <p:cNvSpPr txBox="1"/>
          <p:nvPr>
            <p:ph idx="12" type="sldNum"/>
          </p:nvPr>
        </p:nvSpPr>
        <p:spPr>
          <a:xfrm>
            <a:off x="539749" y="4687099"/>
            <a:ext cx="127001" cy="1524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635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Char char="●"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‹#›</a:t>
            </a:fld>
            <a:endParaRPr/>
          </a:p>
        </p:txBody>
      </p:sp>
      <p:pic>
        <p:nvPicPr>
          <p:cNvPr descr="eingesetzter-Film.png" id="298" name="Google Shape;29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6653" y="1103154"/>
            <a:ext cx="4942988" cy="2781507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8"/>
          <p:cNvSpPr txBox="1"/>
          <p:nvPr/>
        </p:nvSpPr>
        <p:spPr>
          <a:xfrm>
            <a:off x="169352" y="4209679"/>
            <a:ext cx="2982913" cy="1524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635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Char char="●"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[Abb. 3]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9"/>
          <p:cNvSpPr txBox="1"/>
          <p:nvPr/>
        </p:nvSpPr>
        <p:spPr>
          <a:xfrm>
            <a:off x="2450125" y="4687099"/>
            <a:ext cx="5484949" cy="1524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635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Char char="●"/>
            </a:pPr>
            <a:r>
              <a:rPr b="0" i="0" lang="en-US" sz="1000" u="none" cap="none" strike="noStrike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rPr>
              <a:t>Roman Pragst | MQTT Funktionsweise</a:t>
            </a:r>
            <a:endParaRPr/>
          </a:p>
        </p:txBody>
      </p:sp>
      <p:sp>
        <p:nvSpPr>
          <p:cNvPr id="305" name="Google Shape;305;p9"/>
          <p:cNvSpPr txBox="1"/>
          <p:nvPr>
            <p:ph type="title"/>
          </p:nvPr>
        </p:nvSpPr>
        <p:spPr>
          <a:xfrm>
            <a:off x="539750" y="305146"/>
            <a:ext cx="7524750" cy="443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203200" lvl="0" marL="0" rtl="0" algn="l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b="1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Wie Funktioniert MQTT?</a:t>
            </a:r>
            <a:r>
              <a:rPr baseline="30000" lang="en-US" sz="1600"/>
              <a:t>  </a:t>
            </a:r>
            <a:r>
              <a:rPr b="0" baseline="30000" lang="en-US" sz="1600"/>
              <a:t>[Vgl. 5, 6, 7, 8, 9]</a:t>
            </a:r>
            <a:endParaRPr/>
          </a:p>
        </p:txBody>
      </p:sp>
      <p:sp>
        <p:nvSpPr>
          <p:cNvPr id="306" name="Google Shape;306;p9"/>
          <p:cNvSpPr txBox="1"/>
          <p:nvPr>
            <p:ph idx="1" type="body"/>
          </p:nvPr>
        </p:nvSpPr>
        <p:spPr>
          <a:xfrm>
            <a:off x="540000" y="997199"/>
            <a:ext cx="4208231" cy="11607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138128" lvl="3" marL="13812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32"/>
              <a:buChar char="•"/>
            </a:pPr>
            <a:r>
              <a:rPr b="1" lang="en-US" sz="1232"/>
              <a:t>QoS-Typen:</a:t>
            </a:r>
            <a:endParaRPr/>
          </a:p>
          <a:p>
            <a:pPr indent="-138128" lvl="4" marL="294592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056"/>
              <a:buChar char="•"/>
            </a:pPr>
            <a:r>
              <a:rPr b="1" lang="en-US" sz="1056"/>
              <a:t>QoS 0 </a:t>
            </a:r>
            <a:r>
              <a:rPr b="0" lang="en-US"/>
              <a:t>= Nachricht wird einmal gesendet (keine Bestätigung)</a:t>
            </a:r>
            <a:endParaRPr b="0"/>
          </a:p>
          <a:p>
            <a:pPr indent="-138128" lvl="4" marL="294592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056"/>
              <a:buChar char="•"/>
            </a:pPr>
            <a:r>
              <a:rPr b="1" lang="en-US" sz="1056"/>
              <a:t>QoS 1 </a:t>
            </a:r>
            <a:r>
              <a:rPr b="0" lang="en-US"/>
              <a:t>= Nachricht wird mindestens einmal gesendet (mit Bestätigung)</a:t>
            </a:r>
            <a:endParaRPr b="0"/>
          </a:p>
          <a:p>
            <a:pPr indent="-138128" lvl="4" marL="294592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056"/>
              <a:buChar char="•"/>
            </a:pPr>
            <a:r>
              <a:rPr b="1" lang="en-US" sz="1056"/>
              <a:t>QoS 2 </a:t>
            </a:r>
            <a:r>
              <a:rPr b="0" lang="en-US"/>
              <a:t>= Nachricht wird genau einmal gesendet (Überprüfung durch Handshakes)</a:t>
            </a:r>
            <a:endParaRPr/>
          </a:p>
        </p:txBody>
      </p:sp>
      <p:sp>
        <p:nvSpPr>
          <p:cNvPr id="307" name="Google Shape;307;p9"/>
          <p:cNvSpPr txBox="1"/>
          <p:nvPr>
            <p:ph idx="12" type="sldNum"/>
          </p:nvPr>
        </p:nvSpPr>
        <p:spPr>
          <a:xfrm>
            <a:off x="539749" y="4687099"/>
            <a:ext cx="127001" cy="1524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635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fld id="{00000000-1234-1234-1234-123412341234}" type="slidenum">
              <a:rPr b="1" lang="en-US" sz="100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descr="eingesetzter-Film.png" id="308" name="Google Shape;30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2169" y="2317621"/>
            <a:ext cx="3928602" cy="22098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ingesetzter-Film.png" id="309" name="Google Shape;309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29383" y="2406405"/>
            <a:ext cx="3362342" cy="1996819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9"/>
          <p:cNvSpPr txBox="1"/>
          <p:nvPr/>
        </p:nvSpPr>
        <p:spPr>
          <a:xfrm>
            <a:off x="591176" y="4468961"/>
            <a:ext cx="5484949" cy="1524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635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Char char="●"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[Abb. 4]                                                                                                      [Abb. 5]</a:t>
            </a:r>
            <a:endParaRPr/>
          </a:p>
        </p:txBody>
      </p:sp>
      <p:sp>
        <p:nvSpPr>
          <p:cNvPr id="311" name="Google Shape;311;p9"/>
          <p:cNvSpPr txBox="1"/>
          <p:nvPr/>
        </p:nvSpPr>
        <p:spPr>
          <a:xfrm>
            <a:off x="4664801" y="997199"/>
            <a:ext cx="4208231" cy="11607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156964" lvl="3" marL="15696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Nützliche Features:</a:t>
            </a:r>
            <a:endParaRPr/>
          </a:p>
          <a:p>
            <a:pPr indent="-156963" lvl="4" marL="33476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</a:pPr>
            <a:r>
              <a:rPr b="1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„Keep Alive“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6963" lvl="4" marL="33476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„</a:t>
            </a:r>
            <a:r>
              <a:rPr b="1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Last Will and Testament“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6B900"/>
      </a:accent1>
      <a:accent2>
        <a:srgbClr val="588B00"/>
      </a:accent2>
      <a:accent3>
        <a:srgbClr val="355300"/>
      </a:accent3>
      <a:accent4>
        <a:srgbClr val="243800"/>
      </a:accent4>
      <a:accent5>
        <a:srgbClr val="0082D1"/>
      </a:accent5>
      <a:accent6>
        <a:srgbClr val="FF5F00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">
  <a:themeElements>
    <a:clrScheme name="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6B900"/>
      </a:accent1>
      <a:accent2>
        <a:srgbClr val="588B00"/>
      </a:accent2>
      <a:accent3>
        <a:srgbClr val="355300"/>
      </a:accent3>
      <a:accent4>
        <a:srgbClr val="243800"/>
      </a:accent4>
      <a:accent5>
        <a:srgbClr val="0082D1"/>
      </a:accent5>
      <a:accent6>
        <a:srgbClr val="FF5F00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