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66" r:id="rId7"/>
    <p:sldId id="268" r:id="rId8"/>
    <p:sldId id="267" r:id="rId9"/>
    <p:sldId id="270" r:id="rId10"/>
    <p:sldId id="274" r:id="rId11"/>
    <p:sldId id="273" r:id="rId12"/>
    <p:sldId id="272" r:id="rId13"/>
    <p:sldId id="275" r:id="rId14"/>
    <p:sldId id="271" r:id="rId15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F4E4D-63AC-4C42-B638-8015A3D2BEDD}" v="52" dt="2021-10-31T13:16:06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06" autoAdjust="0"/>
  </p:normalViewPr>
  <p:slideViewPr>
    <p:cSldViewPr showGuides="1">
      <p:cViewPr varScale="1">
        <p:scale>
          <a:sx n="62" d="100"/>
          <a:sy n="62" d="100"/>
        </p:scale>
        <p:origin x="756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yali omary" userId="0be1b5e94060d4f9" providerId="LiveId" clId="{863F4E4D-63AC-4C42-B638-8015A3D2BEDD}"/>
    <pc:docChg chg="undo custSel addSld delSld modSld sldOrd">
      <pc:chgData name="toryali omary" userId="0be1b5e94060d4f9" providerId="LiveId" clId="{863F4E4D-63AC-4C42-B638-8015A3D2BEDD}" dt="2021-10-31T15:01:51.026" v="6391" actId="20577"/>
      <pc:docMkLst>
        <pc:docMk/>
      </pc:docMkLst>
      <pc:sldChg chg="addSp delSp modSp mod delAnim">
        <pc:chgData name="toryali omary" userId="0be1b5e94060d4f9" providerId="LiveId" clId="{863F4E4D-63AC-4C42-B638-8015A3D2BEDD}" dt="2021-10-31T13:16:42.909" v="6381" actId="21"/>
        <pc:sldMkLst>
          <pc:docMk/>
          <pc:sldMk cId="1493259804" sldId="256"/>
        </pc:sldMkLst>
        <pc:spChg chg="mod">
          <ac:chgData name="toryali omary" userId="0be1b5e94060d4f9" providerId="LiveId" clId="{863F4E4D-63AC-4C42-B638-8015A3D2BEDD}" dt="2021-10-30T15:33:20.421" v="110" actId="2711"/>
          <ac:spMkLst>
            <pc:docMk/>
            <pc:sldMk cId="1493259804" sldId="256"/>
            <ac:spMk id="2" creationId="{00000000-0000-0000-0000-000000000000}"/>
          </ac:spMkLst>
        </pc:spChg>
        <pc:spChg chg="mod">
          <ac:chgData name="toryali omary" userId="0be1b5e94060d4f9" providerId="LiveId" clId="{863F4E4D-63AC-4C42-B638-8015A3D2BEDD}" dt="2021-10-30T17:27:05.197" v="5466" actId="20577"/>
          <ac:spMkLst>
            <pc:docMk/>
            <pc:sldMk cId="1493259804" sldId="256"/>
            <ac:spMk id="3" creationId="{00000000-0000-0000-0000-000000000000}"/>
          </ac:spMkLst>
        </pc:spChg>
        <pc:spChg chg="add del">
          <ac:chgData name="toryali omary" userId="0be1b5e94060d4f9" providerId="LiveId" clId="{863F4E4D-63AC-4C42-B638-8015A3D2BEDD}" dt="2021-10-31T11:31:51.656" v="6377" actId="478"/>
          <ac:spMkLst>
            <pc:docMk/>
            <pc:sldMk cId="1493259804" sldId="256"/>
            <ac:spMk id="4" creationId="{7F3AC27E-94B2-4AA1-924C-8F5B75AC657D}"/>
          </ac:spMkLst>
        </pc:spChg>
        <pc:spChg chg="del">
          <ac:chgData name="toryali omary" userId="0be1b5e94060d4f9" providerId="LiveId" clId="{863F4E4D-63AC-4C42-B638-8015A3D2BEDD}" dt="2021-10-31T11:32:13.714" v="6378" actId="478"/>
          <ac:spMkLst>
            <pc:docMk/>
            <pc:sldMk cId="1493259804" sldId="256"/>
            <ac:spMk id="5" creationId="{0C129ACF-1905-4C9A-9EDD-65593AAD26B2}"/>
          </ac:spMkLst>
        </pc:spChg>
        <pc:picChg chg="add del mod">
          <ac:chgData name="toryali omary" userId="0be1b5e94060d4f9" providerId="LiveId" clId="{863F4E4D-63AC-4C42-B638-8015A3D2BEDD}" dt="2021-10-31T13:16:42.909" v="6381" actId="21"/>
          <ac:picMkLst>
            <pc:docMk/>
            <pc:sldMk cId="1493259804" sldId="256"/>
            <ac:picMk id="4" creationId="{77E64583-8B0F-44AE-B9F7-AE5BFBF3B600}"/>
          </ac:picMkLst>
        </pc:picChg>
      </pc:sldChg>
      <pc:sldChg chg="addSp delSp modSp mod delAnim">
        <pc:chgData name="toryali omary" userId="0be1b5e94060d4f9" providerId="LiveId" clId="{863F4E4D-63AC-4C42-B638-8015A3D2BEDD}" dt="2021-10-31T13:16:48.150" v="6382" actId="21"/>
        <pc:sldMkLst>
          <pc:docMk/>
          <pc:sldMk cId="1437231395" sldId="265"/>
        </pc:sldMkLst>
        <pc:spChg chg="add del">
          <ac:chgData name="toryali omary" userId="0be1b5e94060d4f9" providerId="LiveId" clId="{863F4E4D-63AC-4C42-B638-8015A3D2BEDD}" dt="2021-10-31T11:31:41.420" v="6376"/>
          <ac:spMkLst>
            <pc:docMk/>
            <pc:sldMk cId="1437231395" sldId="265"/>
            <ac:spMk id="2" creationId="{58A90622-DE21-4B5F-A6AB-9B9205E3B541}"/>
          </ac:spMkLst>
        </pc:spChg>
        <pc:spChg chg="mod">
          <ac:chgData name="toryali omary" userId="0be1b5e94060d4f9" providerId="LiveId" clId="{863F4E4D-63AC-4C42-B638-8015A3D2BEDD}" dt="2021-10-30T16:33:07.564" v="3055" actId="404"/>
          <ac:spMkLst>
            <pc:docMk/>
            <pc:sldMk cId="1437231395" sldId="265"/>
            <ac:spMk id="13" creationId="{00000000-0000-0000-0000-000000000000}"/>
          </ac:spMkLst>
        </pc:spChg>
        <pc:spChg chg="mod">
          <ac:chgData name="toryali omary" userId="0be1b5e94060d4f9" providerId="LiveId" clId="{863F4E4D-63AC-4C42-B638-8015A3D2BEDD}" dt="2021-10-31T11:30:12.771" v="6368" actId="20577"/>
          <ac:spMkLst>
            <pc:docMk/>
            <pc:sldMk cId="1437231395" sldId="265"/>
            <ac:spMk id="14" creationId="{00000000-0000-0000-0000-000000000000}"/>
          </ac:spMkLst>
        </pc:spChg>
        <pc:picChg chg="add del mod">
          <ac:chgData name="toryali omary" userId="0be1b5e94060d4f9" providerId="LiveId" clId="{863F4E4D-63AC-4C42-B638-8015A3D2BEDD}" dt="2021-10-31T13:16:48.150" v="6382" actId="21"/>
          <ac:picMkLst>
            <pc:docMk/>
            <pc:sldMk cId="1437231395" sldId="265"/>
            <ac:picMk id="4" creationId="{6743B5DC-C7B6-4E44-9DA3-66E096304578}"/>
          </ac:picMkLst>
        </pc:picChg>
      </pc:sldChg>
      <pc:sldChg chg="addSp delSp modSp mod delAnim">
        <pc:chgData name="toryali omary" userId="0be1b5e94060d4f9" providerId="LiveId" clId="{863F4E4D-63AC-4C42-B638-8015A3D2BEDD}" dt="2021-10-31T15:01:51.026" v="6391" actId="20577"/>
        <pc:sldMkLst>
          <pc:docMk/>
          <pc:sldMk cId="1431719471" sldId="266"/>
        </pc:sldMkLst>
        <pc:spChg chg="mod">
          <ac:chgData name="toryali omary" userId="0be1b5e94060d4f9" providerId="LiveId" clId="{863F4E4D-63AC-4C42-B638-8015A3D2BEDD}" dt="2021-10-30T17:25:16.251" v="5351" actId="20577"/>
          <ac:spMkLst>
            <pc:docMk/>
            <pc:sldMk cId="1431719471" sldId="266"/>
            <ac:spMk id="2" creationId="{00000000-0000-0000-0000-000000000000}"/>
          </ac:spMkLst>
        </pc:spChg>
        <pc:spChg chg="add del">
          <ac:chgData name="toryali omary" userId="0be1b5e94060d4f9" providerId="LiveId" clId="{863F4E4D-63AC-4C42-B638-8015A3D2BEDD}" dt="2021-10-31T11:31:41.420" v="6376"/>
          <ac:spMkLst>
            <pc:docMk/>
            <pc:sldMk cId="1431719471" sldId="266"/>
            <ac:spMk id="3" creationId="{54C2F1E9-2170-4DBA-BDB8-056B7FAC1F4A}"/>
          </ac:spMkLst>
        </pc:spChg>
        <pc:spChg chg="add mod">
          <ac:chgData name="toryali omary" userId="0be1b5e94060d4f9" providerId="LiveId" clId="{863F4E4D-63AC-4C42-B638-8015A3D2BEDD}" dt="2021-10-31T15:01:51.026" v="6391" actId="20577"/>
          <ac:spMkLst>
            <pc:docMk/>
            <pc:sldMk cId="1431719471" sldId="266"/>
            <ac:spMk id="4" creationId="{649D0AD4-9ACA-4104-8DD0-DED0C3D586F2}"/>
          </ac:spMkLst>
        </pc:spChg>
        <pc:graphicFrameChg chg="del mod">
          <ac:chgData name="toryali omary" userId="0be1b5e94060d4f9" providerId="LiveId" clId="{863F4E4D-63AC-4C42-B638-8015A3D2BEDD}" dt="2021-10-30T15:31:04.359" v="30" actId="21"/>
          <ac:graphicFrameMkLst>
            <pc:docMk/>
            <pc:sldMk cId="1431719471" sldId="266"/>
            <ac:graphicFrameMk id="14" creationId="{00000000-0000-0000-0000-000000000000}"/>
          </ac:graphicFrameMkLst>
        </pc:graphicFrameChg>
        <pc:picChg chg="add del mod">
          <ac:chgData name="toryali omary" userId="0be1b5e94060d4f9" providerId="LiveId" clId="{863F4E4D-63AC-4C42-B638-8015A3D2BEDD}" dt="2021-10-31T13:16:06.657" v="6380"/>
          <ac:picMkLst>
            <pc:docMk/>
            <pc:sldMk cId="1431719471" sldId="266"/>
            <ac:picMk id="6" creationId="{013BD693-A265-4E03-AB52-389D56023CDB}"/>
          </ac:picMkLst>
        </pc:picChg>
        <pc:picChg chg="add del mod">
          <ac:chgData name="toryali omary" userId="0be1b5e94060d4f9" providerId="LiveId" clId="{863F4E4D-63AC-4C42-B638-8015A3D2BEDD}" dt="2021-10-31T13:16:51.017" v="6383" actId="478"/>
          <ac:picMkLst>
            <pc:docMk/>
            <pc:sldMk cId="1431719471" sldId="266"/>
            <ac:picMk id="7" creationId="{4EFCD50C-328D-4101-A792-FD2F3F41AE68}"/>
          </ac:picMkLst>
        </pc:picChg>
      </pc:sldChg>
      <pc:sldChg chg="addSp delSp modSp mod modClrScheme chgLayout">
        <pc:chgData name="toryali omary" userId="0be1b5e94060d4f9" providerId="LiveId" clId="{863F4E4D-63AC-4C42-B638-8015A3D2BEDD}" dt="2021-10-31T11:31:41.420" v="6376"/>
        <pc:sldMkLst>
          <pc:docMk/>
          <pc:sldMk cId="101088030" sldId="267"/>
        </pc:sldMkLst>
        <pc:spChg chg="add del">
          <ac:chgData name="toryali omary" userId="0be1b5e94060d4f9" providerId="LiveId" clId="{863F4E4D-63AC-4C42-B638-8015A3D2BEDD}" dt="2021-10-31T11:31:41.420" v="6376"/>
          <ac:spMkLst>
            <pc:docMk/>
            <pc:sldMk cId="101088030" sldId="267"/>
            <ac:spMk id="2" creationId="{C1E0A8BB-3EE6-482F-AB16-96F39E927C9E}"/>
          </ac:spMkLst>
        </pc:spChg>
        <pc:spChg chg="add del mod">
          <ac:chgData name="toryali omary" userId="0be1b5e94060d4f9" providerId="LiveId" clId="{863F4E4D-63AC-4C42-B638-8015A3D2BEDD}" dt="2021-10-30T16:22:14.823" v="2531" actId="21"/>
          <ac:spMkLst>
            <pc:docMk/>
            <pc:sldMk cId="101088030" sldId="267"/>
            <ac:spMk id="3" creationId="{F2474E16-5782-4AFE-8779-2359DBDF1ED6}"/>
          </ac:spMkLst>
        </pc:spChg>
        <pc:spChg chg="del">
          <ac:chgData name="toryali omary" userId="0be1b5e94060d4f9" providerId="LiveId" clId="{863F4E4D-63AC-4C42-B638-8015A3D2BEDD}" dt="2021-10-30T16:12:16.313" v="2079" actId="478"/>
          <ac:spMkLst>
            <pc:docMk/>
            <pc:sldMk cId="101088030" sldId="267"/>
            <ac:spMk id="6" creationId="{00000000-0000-0000-0000-000000000000}"/>
          </ac:spMkLst>
        </pc:spChg>
        <pc:spChg chg="add del mod">
          <ac:chgData name="toryali omary" userId="0be1b5e94060d4f9" providerId="LiveId" clId="{863F4E4D-63AC-4C42-B638-8015A3D2BEDD}" dt="2021-10-30T16:12:29.158" v="2084"/>
          <ac:spMkLst>
            <pc:docMk/>
            <pc:sldMk cId="101088030" sldId="267"/>
            <ac:spMk id="7" creationId="{411DDEA8-16E8-4528-85F5-1DCBF7444B50}"/>
          </ac:spMkLst>
        </pc:spChg>
        <pc:spChg chg="add del mod">
          <ac:chgData name="toryali omary" userId="0be1b5e94060d4f9" providerId="LiveId" clId="{863F4E4D-63AC-4C42-B638-8015A3D2BEDD}" dt="2021-10-30T16:22:06.329" v="2527" actId="767"/>
          <ac:spMkLst>
            <pc:docMk/>
            <pc:sldMk cId="101088030" sldId="267"/>
            <ac:spMk id="9" creationId="{2BD011BB-1F64-4BCF-AEEB-3066A9823A4F}"/>
          </ac:spMkLst>
        </pc:spChg>
        <pc:spChg chg="add del mod">
          <ac:chgData name="toryali omary" userId="0be1b5e94060d4f9" providerId="LiveId" clId="{863F4E4D-63AC-4C42-B638-8015A3D2BEDD}" dt="2021-10-30T16:22:00.501" v="2521"/>
          <ac:spMkLst>
            <pc:docMk/>
            <pc:sldMk cId="101088030" sldId="267"/>
            <ac:spMk id="12" creationId="{E064239E-255F-49C6-ADC8-48FEFD5E1831}"/>
          </ac:spMkLst>
        </pc:spChg>
        <pc:spChg chg="add del mod">
          <ac:chgData name="toryali omary" userId="0be1b5e94060d4f9" providerId="LiveId" clId="{863F4E4D-63AC-4C42-B638-8015A3D2BEDD}" dt="2021-10-30T16:12:46.536" v="2089" actId="478"/>
          <ac:spMkLst>
            <pc:docMk/>
            <pc:sldMk cId="101088030" sldId="267"/>
            <ac:spMk id="13" creationId="{00000000-0000-0000-0000-000000000000}"/>
          </ac:spMkLst>
        </pc:spChg>
        <pc:spChg chg="add del mod">
          <ac:chgData name="toryali omary" userId="0be1b5e94060d4f9" providerId="LiveId" clId="{863F4E4D-63AC-4C42-B638-8015A3D2BEDD}" dt="2021-10-30T16:22:06.201" v="2526"/>
          <ac:spMkLst>
            <pc:docMk/>
            <pc:sldMk cId="101088030" sldId="267"/>
            <ac:spMk id="14" creationId="{B58B0D99-9C8A-4D21-AB15-E1795D512484}"/>
          </ac:spMkLst>
        </pc:spChg>
        <pc:spChg chg="add del mod">
          <ac:chgData name="toryali omary" userId="0be1b5e94060d4f9" providerId="LiveId" clId="{863F4E4D-63AC-4C42-B638-8015A3D2BEDD}" dt="2021-10-30T16:22:35.800" v="2537" actId="21"/>
          <ac:spMkLst>
            <pc:docMk/>
            <pc:sldMk cId="101088030" sldId="267"/>
            <ac:spMk id="15" creationId="{5449E456-E8CF-4EA6-90D5-07C93A1BE913}"/>
          </ac:spMkLst>
        </pc:spChg>
        <pc:spChg chg="add mod">
          <ac:chgData name="toryali omary" userId="0be1b5e94060d4f9" providerId="LiveId" clId="{863F4E4D-63AC-4C42-B638-8015A3D2BEDD}" dt="2021-10-30T17:11:23.634" v="4552" actId="20577"/>
          <ac:spMkLst>
            <pc:docMk/>
            <pc:sldMk cId="101088030" sldId="267"/>
            <ac:spMk id="16" creationId="{3D750580-A5B2-4784-9C54-DAA0E97986D4}"/>
          </ac:spMkLst>
        </pc:spChg>
        <pc:spChg chg="add del mod">
          <ac:chgData name="toryali omary" userId="0be1b5e94060d4f9" providerId="LiveId" clId="{863F4E4D-63AC-4C42-B638-8015A3D2BEDD}" dt="2021-10-30T16:24:18.841" v="2550" actId="21"/>
          <ac:spMkLst>
            <pc:docMk/>
            <pc:sldMk cId="101088030" sldId="267"/>
            <ac:spMk id="17" creationId="{BF3C15C9-4AAB-4AB4-9B6D-435EDB7F8E04}"/>
          </ac:spMkLst>
        </pc:spChg>
        <pc:graphicFrameChg chg="del mod">
          <ac:chgData name="toryali omary" userId="0be1b5e94060d4f9" providerId="LiveId" clId="{863F4E4D-63AC-4C42-B638-8015A3D2BEDD}" dt="2021-10-30T16:12:18.759" v="2081" actId="478"/>
          <ac:graphicFrameMkLst>
            <pc:docMk/>
            <pc:sldMk cId="101088030" sldId="267"/>
            <ac:graphicFrameMk id="8" creationId="{00000000-0000-0000-0000-000000000000}"/>
          </ac:graphicFrameMkLst>
        </pc:graphicFrameChg>
        <pc:picChg chg="add del mod">
          <ac:chgData name="toryali omary" userId="0be1b5e94060d4f9" providerId="LiveId" clId="{863F4E4D-63AC-4C42-B638-8015A3D2BEDD}" dt="2021-10-30T16:03:45.044" v="1696" actId="21"/>
          <ac:picMkLst>
            <pc:docMk/>
            <pc:sldMk cId="101088030" sldId="267"/>
            <ac:picMk id="5" creationId="{E9311E63-7D9D-4A20-93A5-AF1500BA5B0B}"/>
          </ac:picMkLst>
        </pc:picChg>
        <pc:picChg chg="add mod">
          <ac:chgData name="toryali omary" userId="0be1b5e94060d4f9" providerId="LiveId" clId="{863F4E4D-63AC-4C42-B638-8015A3D2BEDD}" dt="2021-10-30T16:33:48.120" v="3061" actId="1076"/>
          <ac:picMkLst>
            <pc:docMk/>
            <pc:sldMk cId="101088030" sldId="267"/>
            <ac:picMk id="10" creationId="{82B9C104-3DD6-477F-8FDF-4FDA8ED19C7E}"/>
          </ac:picMkLst>
        </pc:picChg>
      </pc:sldChg>
      <pc:sldChg chg="addSp delSp modSp mod delAnim">
        <pc:chgData name="toryali omary" userId="0be1b5e94060d4f9" providerId="LiveId" clId="{863F4E4D-63AC-4C42-B638-8015A3D2BEDD}" dt="2021-10-31T13:16:53.824" v="6384" actId="478"/>
        <pc:sldMkLst>
          <pc:docMk/>
          <pc:sldMk cId="522267664" sldId="268"/>
        </pc:sldMkLst>
        <pc:spChg chg="mod">
          <ac:chgData name="toryali omary" userId="0be1b5e94060d4f9" providerId="LiveId" clId="{863F4E4D-63AC-4C42-B638-8015A3D2BEDD}" dt="2021-10-30T17:25:20.991" v="5354" actId="20577"/>
          <ac:spMkLst>
            <pc:docMk/>
            <pc:sldMk cId="522267664" sldId="268"/>
            <ac:spMk id="2" creationId="{00000000-0000-0000-0000-000000000000}"/>
          </ac:spMkLst>
        </pc:spChg>
        <pc:spChg chg="mod">
          <ac:chgData name="toryali omary" userId="0be1b5e94060d4f9" providerId="LiveId" clId="{863F4E4D-63AC-4C42-B638-8015A3D2BEDD}" dt="2021-10-31T10:40:29.991" v="5807" actId="20577"/>
          <ac:spMkLst>
            <pc:docMk/>
            <pc:sldMk cId="522267664" sldId="268"/>
            <ac:spMk id="3" creationId="{00000000-0000-0000-0000-000000000000}"/>
          </ac:spMkLst>
        </pc:spChg>
        <pc:spChg chg="add del">
          <ac:chgData name="toryali omary" userId="0be1b5e94060d4f9" providerId="LiveId" clId="{863F4E4D-63AC-4C42-B638-8015A3D2BEDD}" dt="2021-10-31T11:31:41.420" v="6376"/>
          <ac:spMkLst>
            <pc:docMk/>
            <pc:sldMk cId="522267664" sldId="268"/>
            <ac:spMk id="4" creationId="{42AD1EF5-9865-489B-8533-EE1FF1913E2F}"/>
          </ac:spMkLst>
        </pc:spChg>
        <pc:spChg chg="add del mod">
          <ac:chgData name="toryali omary" userId="0be1b5e94060d4f9" providerId="LiveId" clId="{863F4E4D-63AC-4C42-B638-8015A3D2BEDD}" dt="2021-10-30T15:44:01.725" v="566" actId="21"/>
          <ac:spMkLst>
            <pc:docMk/>
            <pc:sldMk cId="522267664" sldId="268"/>
            <ac:spMk id="5" creationId="{D69F3C94-1B6B-4A04-87CA-8268E12754AB}"/>
          </ac:spMkLst>
        </pc:spChg>
        <pc:spChg chg="add del mod">
          <ac:chgData name="toryali omary" userId="0be1b5e94060d4f9" providerId="LiveId" clId="{863F4E4D-63AC-4C42-B638-8015A3D2BEDD}" dt="2021-10-30T16:13:14.679" v="2098"/>
          <ac:spMkLst>
            <pc:docMk/>
            <pc:sldMk cId="522267664" sldId="268"/>
            <ac:spMk id="10" creationId="{5415C710-77D3-46D1-BCB9-5822B2BF899E}"/>
          </ac:spMkLst>
        </pc:spChg>
        <pc:graphicFrameChg chg="del">
          <ac:chgData name="toryali omary" userId="0be1b5e94060d4f9" providerId="LiveId" clId="{863F4E4D-63AC-4C42-B638-8015A3D2BEDD}" dt="2021-10-30T15:43:55.308" v="565" actId="21"/>
          <ac:graphicFrameMkLst>
            <pc:docMk/>
            <pc:sldMk cId="522267664" sldId="268"/>
            <ac:graphicFrameMk id="8" creationId="{00000000-0000-0000-0000-000000000000}"/>
          </ac:graphicFrameMkLst>
        </pc:graphicFrameChg>
        <pc:picChg chg="add del mod">
          <ac:chgData name="toryali omary" userId="0be1b5e94060d4f9" providerId="LiveId" clId="{863F4E4D-63AC-4C42-B638-8015A3D2BEDD}" dt="2021-10-31T13:16:53.824" v="6384" actId="478"/>
          <ac:picMkLst>
            <pc:docMk/>
            <pc:sldMk cId="522267664" sldId="268"/>
            <ac:picMk id="6" creationId="{3B9B4D06-6E43-47EB-9724-A8DA3260C9EC}"/>
          </ac:picMkLst>
        </pc:picChg>
        <pc:picChg chg="add del mod">
          <ac:chgData name="toryali omary" userId="0be1b5e94060d4f9" providerId="LiveId" clId="{863F4E4D-63AC-4C42-B638-8015A3D2BEDD}" dt="2021-10-30T15:55:40.277" v="1167" actId="21"/>
          <ac:picMkLst>
            <pc:docMk/>
            <pc:sldMk cId="522267664" sldId="268"/>
            <ac:picMk id="7" creationId="{7B36140B-48CA-47E6-A227-CCC1D2AEEDFE}"/>
          </ac:picMkLst>
        </pc:picChg>
        <pc:picChg chg="add del mod">
          <ac:chgData name="toryali omary" userId="0be1b5e94060d4f9" providerId="LiveId" clId="{863F4E4D-63AC-4C42-B638-8015A3D2BEDD}" dt="2021-10-30T16:12:27.112" v="2083" actId="21"/>
          <ac:picMkLst>
            <pc:docMk/>
            <pc:sldMk cId="522267664" sldId="268"/>
            <ac:picMk id="9" creationId="{C4CD3B90-B303-48A2-9506-781FE50A46BD}"/>
          </ac:picMkLst>
        </pc:picChg>
      </pc:sldChg>
      <pc:sldChg chg="addSp delSp modSp del mod">
        <pc:chgData name="toryali omary" userId="0be1b5e94060d4f9" providerId="LiveId" clId="{863F4E4D-63AC-4C42-B638-8015A3D2BEDD}" dt="2021-10-30T16:42:14.057" v="3354" actId="2696"/>
        <pc:sldMkLst>
          <pc:docMk/>
          <pc:sldMk cId="4131172139" sldId="269"/>
        </pc:sldMkLst>
        <pc:spChg chg="del mod">
          <ac:chgData name="toryali omary" userId="0be1b5e94060d4f9" providerId="LiveId" clId="{863F4E4D-63AC-4C42-B638-8015A3D2BEDD}" dt="2021-10-30T16:27:15.356" v="2663" actId="478"/>
          <ac:spMkLst>
            <pc:docMk/>
            <pc:sldMk cId="4131172139" sldId="269"/>
            <ac:spMk id="2" creationId="{00000000-0000-0000-0000-000000000000}"/>
          </ac:spMkLst>
        </pc:spChg>
        <pc:spChg chg="mod">
          <ac:chgData name="toryali omary" userId="0be1b5e94060d4f9" providerId="LiveId" clId="{863F4E4D-63AC-4C42-B638-8015A3D2BEDD}" dt="2021-10-30T16:38:28.106" v="3232" actId="1076"/>
          <ac:spMkLst>
            <pc:docMk/>
            <pc:sldMk cId="4131172139" sldId="269"/>
            <ac:spMk id="3" creationId="{00000000-0000-0000-0000-000000000000}"/>
          </ac:spMkLst>
        </pc:spChg>
        <pc:spChg chg="add del mod">
          <ac:chgData name="toryali omary" userId="0be1b5e94060d4f9" providerId="LiveId" clId="{863F4E4D-63AC-4C42-B638-8015A3D2BEDD}" dt="2021-10-30T16:27:17.268" v="2664" actId="478"/>
          <ac:spMkLst>
            <pc:docMk/>
            <pc:sldMk cId="4131172139" sldId="269"/>
            <ac:spMk id="5" creationId="{3DA80735-1AC5-4B7E-8FB0-0840DFB9E5E6}"/>
          </ac:spMkLst>
        </pc:spChg>
        <pc:spChg chg="add mod">
          <ac:chgData name="toryali omary" userId="0be1b5e94060d4f9" providerId="LiveId" clId="{863F4E4D-63AC-4C42-B638-8015A3D2BEDD}" dt="2021-10-30T16:31:13.734" v="3036" actId="20578"/>
          <ac:spMkLst>
            <pc:docMk/>
            <pc:sldMk cId="4131172139" sldId="269"/>
            <ac:spMk id="6" creationId="{BE797D20-82D1-4C53-B8BC-3669BBD1867C}"/>
          </ac:spMkLst>
        </pc:spChg>
      </pc:sldChg>
      <pc:sldChg chg="addSp delSp modSp mod">
        <pc:chgData name="toryali omary" userId="0be1b5e94060d4f9" providerId="LiveId" clId="{863F4E4D-63AC-4C42-B638-8015A3D2BEDD}" dt="2021-10-31T11:31:41.420" v="6376"/>
        <pc:sldMkLst>
          <pc:docMk/>
          <pc:sldMk cId="83189735" sldId="270"/>
        </pc:sldMkLst>
        <pc:spChg chg="del mod">
          <ac:chgData name="toryali omary" userId="0be1b5e94060d4f9" providerId="LiveId" clId="{863F4E4D-63AC-4C42-B638-8015A3D2BEDD}" dt="2021-10-30T16:40:53.214" v="3335" actId="478"/>
          <ac:spMkLst>
            <pc:docMk/>
            <pc:sldMk cId="83189735" sldId="270"/>
            <ac:spMk id="2" creationId="{00000000-0000-0000-0000-000000000000}"/>
          </ac:spMkLst>
        </pc:spChg>
        <pc:spChg chg="add del">
          <ac:chgData name="toryali omary" userId="0be1b5e94060d4f9" providerId="LiveId" clId="{863F4E4D-63AC-4C42-B638-8015A3D2BEDD}" dt="2021-10-31T11:31:41.420" v="6376"/>
          <ac:spMkLst>
            <pc:docMk/>
            <pc:sldMk cId="83189735" sldId="270"/>
            <ac:spMk id="2" creationId="{7FDC7E20-C423-4C7E-A7CD-AA99C8F17DE2}"/>
          </ac:spMkLst>
        </pc:spChg>
        <pc:spChg chg="del">
          <ac:chgData name="toryali omary" userId="0be1b5e94060d4f9" providerId="LiveId" clId="{863F4E4D-63AC-4C42-B638-8015A3D2BEDD}" dt="2021-10-30T16:40:26.710" v="3326" actId="478"/>
          <ac:spMkLst>
            <pc:docMk/>
            <pc:sldMk cId="83189735" sldId="270"/>
            <ac:spMk id="3" creationId="{00000000-0000-0000-0000-000000000000}"/>
          </ac:spMkLst>
        </pc:spChg>
        <pc:spChg chg="del">
          <ac:chgData name="toryali omary" userId="0be1b5e94060d4f9" providerId="LiveId" clId="{863F4E4D-63AC-4C42-B638-8015A3D2BEDD}" dt="2021-10-30T16:40:24.263" v="3325" actId="478"/>
          <ac:spMkLst>
            <pc:docMk/>
            <pc:sldMk cId="83189735" sldId="270"/>
            <ac:spMk id="4" creationId="{00000000-0000-0000-0000-000000000000}"/>
          </ac:spMkLst>
        </pc:spChg>
        <pc:spChg chg="del">
          <ac:chgData name="toryali omary" userId="0be1b5e94060d4f9" providerId="LiveId" clId="{863F4E4D-63AC-4C42-B638-8015A3D2BEDD}" dt="2021-10-30T16:40:28.214" v="3327" actId="478"/>
          <ac:spMkLst>
            <pc:docMk/>
            <pc:sldMk cId="83189735" sldId="270"/>
            <ac:spMk id="5" creationId="{00000000-0000-0000-0000-000000000000}"/>
          </ac:spMkLst>
        </pc:spChg>
        <pc:spChg chg="del">
          <ac:chgData name="toryali omary" userId="0be1b5e94060d4f9" providerId="LiveId" clId="{863F4E4D-63AC-4C42-B638-8015A3D2BEDD}" dt="2021-10-30T16:40:29.821" v="3328" actId="478"/>
          <ac:spMkLst>
            <pc:docMk/>
            <pc:sldMk cId="83189735" sldId="270"/>
            <ac:spMk id="6" creationId="{00000000-0000-0000-0000-000000000000}"/>
          </ac:spMkLst>
        </pc:spChg>
        <pc:spChg chg="add del mod">
          <ac:chgData name="toryali omary" userId="0be1b5e94060d4f9" providerId="LiveId" clId="{863F4E4D-63AC-4C42-B638-8015A3D2BEDD}" dt="2021-10-30T16:42:01.340" v="3352" actId="21"/>
          <ac:spMkLst>
            <pc:docMk/>
            <pc:sldMk cId="83189735" sldId="270"/>
            <ac:spMk id="8" creationId="{F6B4C21A-A33A-4A69-8AA1-C06E19830C94}"/>
          </ac:spMkLst>
        </pc:spChg>
        <pc:picChg chg="add mod">
          <ac:chgData name="toryali omary" userId="0be1b5e94060d4f9" providerId="LiveId" clId="{863F4E4D-63AC-4C42-B638-8015A3D2BEDD}" dt="2021-10-30T16:42:06.883" v="3353" actId="1076"/>
          <ac:picMkLst>
            <pc:docMk/>
            <pc:sldMk cId="83189735" sldId="270"/>
            <ac:picMk id="9" creationId="{6A470096-2476-42F7-9CDC-48491E033207}"/>
          </ac:picMkLst>
        </pc:picChg>
      </pc:sldChg>
      <pc:sldChg chg="addSp delSp modSp mod">
        <pc:chgData name="toryali omary" userId="0be1b5e94060d4f9" providerId="LiveId" clId="{863F4E4D-63AC-4C42-B638-8015A3D2BEDD}" dt="2021-10-31T15:01:35.406" v="6386" actId="20577"/>
        <pc:sldMkLst>
          <pc:docMk/>
          <pc:sldMk cId="1689064566" sldId="271"/>
        </pc:sldMkLst>
        <pc:spChg chg="mod">
          <ac:chgData name="toryali omary" userId="0be1b5e94060d4f9" providerId="LiveId" clId="{863F4E4D-63AC-4C42-B638-8015A3D2BEDD}" dt="2021-10-31T11:29:58.270" v="6341" actId="20577"/>
          <ac:spMkLst>
            <pc:docMk/>
            <pc:sldMk cId="1689064566" sldId="271"/>
            <ac:spMk id="2" creationId="{00000000-0000-0000-0000-000000000000}"/>
          </ac:spMkLst>
        </pc:spChg>
        <pc:spChg chg="add del mod">
          <ac:chgData name="toryali omary" userId="0be1b5e94060d4f9" providerId="LiveId" clId="{863F4E4D-63AC-4C42-B638-8015A3D2BEDD}" dt="2021-10-30T17:06:14.433" v="4301"/>
          <ac:spMkLst>
            <pc:docMk/>
            <pc:sldMk cId="1689064566" sldId="271"/>
            <ac:spMk id="3" creationId="{25D14DC3-E488-4040-A965-22C318B400BE}"/>
          </ac:spMkLst>
        </pc:spChg>
        <pc:spChg chg="add del mod">
          <ac:chgData name="toryali omary" userId="0be1b5e94060d4f9" providerId="LiveId" clId="{863F4E4D-63AC-4C42-B638-8015A3D2BEDD}" dt="2021-10-31T11:31:41.420" v="6376"/>
          <ac:spMkLst>
            <pc:docMk/>
            <pc:sldMk cId="1689064566" sldId="271"/>
            <ac:spMk id="3" creationId="{E2AF588B-878B-45E9-BD25-466FC756A2CB}"/>
          </ac:spMkLst>
        </pc:spChg>
        <pc:spChg chg="add mod">
          <ac:chgData name="toryali omary" userId="0be1b5e94060d4f9" providerId="LiveId" clId="{863F4E4D-63AC-4C42-B638-8015A3D2BEDD}" dt="2021-10-31T15:01:35.406" v="6386" actId="20577"/>
          <ac:spMkLst>
            <pc:docMk/>
            <pc:sldMk cId="1689064566" sldId="271"/>
            <ac:spMk id="4" creationId="{5803730E-36F4-4624-ACB2-D12E9D616425}"/>
          </ac:spMkLst>
        </pc:spChg>
      </pc:sldChg>
      <pc:sldChg chg="addSp delSp modSp mod ord modClrScheme chgLayout">
        <pc:chgData name="toryali omary" userId="0be1b5e94060d4f9" providerId="LiveId" clId="{863F4E4D-63AC-4C42-B638-8015A3D2BEDD}" dt="2021-10-31T11:31:41.420" v="6376"/>
        <pc:sldMkLst>
          <pc:docMk/>
          <pc:sldMk cId="1641407705" sldId="272"/>
        </pc:sldMkLst>
        <pc:spChg chg="add mod">
          <ac:chgData name="toryali omary" userId="0be1b5e94060d4f9" providerId="LiveId" clId="{863F4E4D-63AC-4C42-B638-8015A3D2BEDD}" dt="2021-10-30T17:25:34.830" v="5363" actId="20577"/>
          <ac:spMkLst>
            <pc:docMk/>
            <pc:sldMk cId="1641407705" sldId="272"/>
            <ac:spMk id="2" creationId="{970B21F5-BA59-4B00-AF19-3E89CA22AF70}"/>
          </ac:spMkLst>
        </pc:spChg>
        <pc:spChg chg="add mod">
          <ac:chgData name="toryali omary" userId="0be1b5e94060d4f9" providerId="LiveId" clId="{863F4E4D-63AC-4C42-B638-8015A3D2BEDD}" dt="2021-10-31T11:15:52.879" v="5831" actId="20577"/>
          <ac:spMkLst>
            <pc:docMk/>
            <pc:sldMk cId="1641407705" sldId="272"/>
            <ac:spMk id="3" creationId="{BB85ADEB-B632-409F-8029-2A561C38A92A}"/>
          </ac:spMkLst>
        </pc:spChg>
        <pc:spChg chg="add del mod">
          <ac:chgData name="toryali omary" userId="0be1b5e94060d4f9" providerId="LiveId" clId="{863F4E4D-63AC-4C42-B638-8015A3D2BEDD}" dt="2021-10-31T11:31:41.420" v="6376"/>
          <ac:spMkLst>
            <pc:docMk/>
            <pc:sldMk cId="1641407705" sldId="272"/>
            <ac:spMk id="4" creationId="{A0315A7E-1A65-4A29-B46E-B3F6F58AF7DD}"/>
          </ac:spMkLst>
        </pc:spChg>
      </pc:sldChg>
      <pc:sldChg chg="addSp delSp modSp mod ord">
        <pc:chgData name="toryali omary" userId="0be1b5e94060d4f9" providerId="LiveId" clId="{863F4E4D-63AC-4C42-B638-8015A3D2BEDD}" dt="2021-10-31T11:31:41.420" v="6376"/>
        <pc:sldMkLst>
          <pc:docMk/>
          <pc:sldMk cId="4224210779" sldId="273"/>
        </pc:sldMkLst>
        <pc:spChg chg="mod">
          <ac:chgData name="toryali omary" userId="0be1b5e94060d4f9" providerId="LiveId" clId="{863F4E4D-63AC-4C42-B638-8015A3D2BEDD}" dt="2021-10-30T17:25:30.090" v="5360" actId="20577"/>
          <ac:spMkLst>
            <pc:docMk/>
            <pc:sldMk cId="4224210779" sldId="273"/>
            <ac:spMk id="2" creationId="{00000000-0000-0000-0000-000000000000}"/>
          </ac:spMkLst>
        </pc:spChg>
        <pc:spChg chg="del mod">
          <ac:chgData name="toryali omary" userId="0be1b5e94060d4f9" providerId="LiveId" clId="{863F4E4D-63AC-4C42-B638-8015A3D2BEDD}" dt="2021-10-30T16:58:32.227" v="3806" actId="478"/>
          <ac:spMkLst>
            <pc:docMk/>
            <pc:sldMk cId="4224210779" sldId="273"/>
            <ac:spMk id="3" creationId="{00000000-0000-0000-0000-000000000000}"/>
          </ac:spMkLst>
        </pc:spChg>
        <pc:spChg chg="add del">
          <ac:chgData name="toryali omary" userId="0be1b5e94060d4f9" providerId="LiveId" clId="{863F4E4D-63AC-4C42-B638-8015A3D2BEDD}" dt="2021-10-31T11:31:41.420" v="6376"/>
          <ac:spMkLst>
            <pc:docMk/>
            <pc:sldMk cId="4224210779" sldId="273"/>
            <ac:spMk id="3" creationId="{CA4D6691-976F-4D56-B4E0-7C5D851A4392}"/>
          </ac:spMkLst>
        </pc:spChg>
        <pc:spChg chg="mod">
          <ac:chgData name="toryali omary" userId="0be1b5e94060d4f9" providerId="LiveId" clId="{863F4E4D-63AC-4C42-B638-8015A3D2BEDD}" dt="2021-10-31T11:08:04.499" v="5815" actId="20577"/>
          <ac:spMkLst>
            <pc:docMk/>
            <pc:sldMk cId="4224210779" sldId="273"/>
            <ac:spMk id="4" creationId="{00000000-0000-0000-0000-000000000000}"/>
          </ac:spMkLst>
        </pc:spChg>
      </pc:sldChg>
      <pc:sldChg chg="delSp modSp mod ord">
        <pc:chgData name="toryali omary" userId="0be1b5e94060d4f9" providerId="LiveId" clId="{863F4E4D-63AC-4C42-B638-8015A3D2BEDD}" dt="2021-10-30T17:25:26.084" v="5357" actId="20577"/>
        <pc:sldMkLst>
          <pc:docMk/>
          <pc:sldMk cId="2600559644" sldId="274"/>
        </pc:sldMkLst>
        <pc:spChg chg="mod">
          <ac:chgData name="toryali omary" userId="0be1b5e94060d4f9" providerId="LiveId" clId="{863F4E4D-63AC-4C42-B638-8015A3D2BEDD}" dt="2021-10-30T17:25:26.084" v="5357" actId="20577"/>
          <ac:spMkLst>
            <pc:docMk/>
            <pc:sldMk cId="2600559644" sldId="274"/>
            <ac:spMk id="2" creationId="{00000000-0000-0000-0000-000000000000}"/>
          </ac:spMkLst>
        </pc:spChg>
        <pc:spChg chg="del">
          <ac:chgData name="toryali omary" userId="0be1b5e94060d4f9" providerId="LiveId" clId="{863F4E4D-63AC-4C42-B638-8015A3D2BEDD}" dt="2021-10-30T16:42:30.671" v="3357" actId="478"/>
          <ac:spMkLst>
            <pc:docMk/>
            <pc:sldMk cId="2600559644" sldId="274"/>
            <ac:spMk id="3" creationId="{00000000-0000-0000-0000-000000000000}"/>
          </ac:spMkLst>
        </pc:spChg>
        <pc:spChg chg="mod">
          <ac:chgData name="toryali omary" userId="0be1b5e94060d4f9" providerId="LiveId" clId="{863F4E4D-63AC-4C42-B638-8015A3D2BEDD}" dt="2021-10-30T16:58:20.900" v="3805" actId="20577"/>
          <ac:spMkLst>
            <pc:docMk/>
            <pc:sldMk cId="2600559644" sldId="274"/>
            <ac:spMk id="4" creationId="{00000000-0000-0000-0000-000000000000}"/>
          </ac:spMkLst>
        </pc:spChg>
      </pc:sldChg>
      <pc:sldChg chg="addSp delSp modSp new mod">
        <pc:chgData name="toryali omary" userId="0be1b5e94060d4f9" providerId="LiveId" clId="{863F4E4D-63AC-4C42-B638-8015A3D2BEDD}" dt="2021-10-31T11:31:41.420" v="6376"/>
        <pc:sldMkLst>
          <pc:docMk/>
          <pc:sldMk cId="1654684802" sldId="275"/>
        </pc:sldMkLst>
        <pc:spChg chg="mod">
          <ac:chgData name="toryali omary" userId="0be1b5e94060d4f9" providerId="LiveId" clId="{863F4E4D-63AC-4C42-B638-8015A3D2BEDD}" dt="2021-10-31T11:29:54.514" v="6339" actId="20577"/>
          <ac:spMkLst>
            <pc:docMk/>
            <pc:sldMk cId="1654684802" sldId="275"/>
            <ac:spMk id="2" creationId="{A449F6E9-9E57-42EF-BA88-DD27B450E0DE}"/>
          </ac:spMkLst>
        </pc:spChg>
        <pc:spChg chg="mod">
          <ac:chgData name="toryali omary" userId="0be1b5e94060d4f9" providerId="LiveId" clId="{863F4E4D-63AC-4C42-B638-8015A3D2BEDD}" dt="2021-10-31T11:29:44.986" v="6336" actId="20577"/>
          <ac:spMkLst>
            <pc:docMk/>
            <pc:sldMk cId="1654684802" sldId="275"/>
            <ac:spMk id="3" creationId="{8A198E04-F6FF-4772-904F-109CEE1DF214}"/>
          </ac:spMkLst>
        </pc:spChg>
        <pc:spChg chg="add del mod">
          <ac:chgData name="toryali omary" userId="0be1b5e94060d4f9" providerId="LiveId" clId="{863F4E4D-63AC-4C42-B638-8015A3D2BEDD}" dt="2021-10-31T11:31:41.420" v="6376"/>
          <ac:spMkLst>
            <pc:docMk/>
            <pc:sldMk cId="1654684802" sldId="275"/>
            <ac:spMk id="4" creationId="{AE877E44-DEF9-4959-9DDD-AF062FBADA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A35F69-4CB6-4D1D-8669-0F777E5A1403}" type="datetime1">
              <a:rPr lang="de-DE" smtClean="0"/>
              <a:t>31.10.2021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3CAAB3-F9E4-44A4-85E6-38F2EC756374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24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94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72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85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77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9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08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4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7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0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099C4-3C16-4221-B97B-8A1B7D2A6A57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50F94-B8E1-4FDB-9D46-B0980F20A90B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C75ECA-05CE-49D1-A888-5291A6C7B0D8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1669F-F4B7-4126-A48E-C33BF86298F3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 rtl="0">
              <a:defRPr sz="5400" b="1" cap="none" baseline="0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66ECD-3B38-4A97-A889-E0FE41E1FA0B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8FDC24-E499-425A-9427-6ACD77482B9E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BDBC48-3512-4BBA-ACED-7A0160F22D17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16FA2-4F78-4095-9C49-1284A8DE7641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BF619D-E5A7-495D-B026-8390A42241B0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 rtl="0">
              <a:defRPr sz="3600" b="1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652AD-A6F9-430F-A49A-96CAE4385308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 rtl="0">
              <a:defRPr sz="3600" b="1"/>
            </a:lvl1pPr>
          </a:lstStyle>
          <a:p>
            <a:pPr rtl="0"/>
            <a:r>
              <a:rPr lang="de-DE"/>
              <a:t>Mastertitelformat bearbeiten</a:t>
            </a:r>
            <a:endParaRPr lang="de-DE" noProof="0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57A216C-7397-4AF5-96C1-2E3AB15AD5B7}" type="datetime1">
              <a:rPr lang="de-DE" noProof="0" smtClean="0"/>
              <a:t>31.10.2021</a:t>
            </a:fld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se.de/gut-informiert-kunststoffrecycling/nachrichten-recycling/6906-werner-mertz-erhoeht-rpet-anteil-in-seinen-flaschen-auf-50-aus-dem-gelben-sack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ackaging-journal.de/werner-mertz-alpla-pcr-anteil-erhoeht/" TargetMode="External"/><Relationship Id="rId4" Type="http://schemas.openxmlformats.org/officeDocument/2006/relationships/hyperlink" Target="https://www.wisonet.de/document/LMZ__20210219558350%7CLMZA__202102195583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10141766" cy="2391544"/>
          </a:xfrm>
        </p:spPr>
        <p:txBody>
          <a:bodyPr rtlCol="0">
            <a:normAutofit/>
          </a:bodyPr>
          <a:lstStyle/>
          <a:p>
            <a:pPr rtl="0"/>
            <a:r>
              <a:rPr lang="de-DE" sz="5400" dirty="0">
                <a:latin typeface="Calibri" panose="020F0502020204030204" pitchFamily="34" charset="0"/>
                <a:cs typeface="Calibri" panose="020F0502020204030204" pitchFamily="34" charset="0"/>
              </a:rPr>
              <a:t>Werner&amp; Mertz </a:t>
            </a:r>
            <a:br>
              <a:rPr lang="de-DE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5400" dirty="0">
                <a:latin typeface="Calibri" panose="020F0502020204030204" pitchFamily="34" charset="0"/>
                <a:cs typeface="Calibri" panose="020F0502020204030204" pitchFamily="34" charset="0"/>
              </a:rPr>
              <a:t>zieht mehr Material aus dem Gelben Sack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897608"/>
          </a:xfrm>
        </p:spPr>
        <p:txBody>
          <a:bodyPr rtlCol="0">
            <a:normAutofit/>
          </a:bodyPr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Name:		Toryali Omary </a:t>
            </a:r>
          </a:p>
          <a:p>
            <a:pPr rtl="0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Matrikelnr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.:	s0577796</a:t>
            </a:r>
          </a:p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Vortragsthema 10</a:t>
            </a:r>
          </a:p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Controlling WiSe2021/22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322BD5-96E4-4A72-B2F5-6BFCAF63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06">
        <p:fade/>
      </p:transition>
    </mc:Choice>
    <mc:Fallback xmlns="">
      <p:transition spd="med" advTm="820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9F6E9-9E57-42EF-BA88-DD27B450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86" y="-315416"/>
            <a:ext cx="8686800" cy="2286000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6. Persönliche Wertung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198E04-F6FF-4772-904F-109CEE1DF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21" y="2420888"/>
            <a:ext cx="8686800" cy="3733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Fonds als Gute Idee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Eher nachhaltig als wirtschaftlich betrachten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Auszahlungen aus dem Fond sollten mindestens die Einzahlungen decken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Ggf. Abwägen von Unternehmen nach den Kosten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877E44-DEF9-4959-9DDD-AF062FBA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23EACA-5791-4A82-9C67-D98D49BD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10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546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7. Quellenverzeichnis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03730E-36F4-4624-ACB2-D12E9D616425}"/>
              </a:ext>
            </a:extLst>
          </p:cNvPr>
          <p:cNvSpPr txBox="1"/>
          <p:nvPr/>
        </p:nvSpPr>
        <p:spPr>
          <a:xfrm>
            <a:off x="801824" y="1649957"/>
            <a:ext cx="105851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Lacher, Jörg (2021): Werner&amp; Mertz erhöht RPTE-Anteil in seinen Flaschen auf 50% aus dem Gelben Sack 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unter: </a:t>
            </a:r>
            <a:r>
              <a:rPr lang="de-DE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https://www.bvse.de/gut-informiert-kunststoffrecycling/nachrichten-recycling/6906-werner-mertz-erhoeht-rpet-anteil-in-seinen-flaschen-auf-50-aus-dem-gelben-sack.html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(zuletzt aktualisiert: 23.02.2021, zuletzt geprüft: 30.10.2021)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Lebensmittelzeitung (2021): Werner&amp; Mertz zieht mehr Material aus dem Gelben Sack 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Unter: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https://www.wisonet.de/document/LMZ__20210219558350%7CLMZA__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20210219558350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(zuletzt aktualisiert: 19.02.2021, zuletzt geprüft: 30.10.2021)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Latuperissa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-Andresen, Jennifer(2021): Frosch Flaschen mit 50 Prozent PCR aus dem gelben Sack 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unter: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https://packaging-journal.de/werner-mertz-alpla-pcr-anteil-erhoeht/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(zuletzt aktualisiert: 19.02.2021, zuletzt geprüft: 30.10.2021)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AF588B-878B-45E9-BD25-466FC756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dirty="0"/>
              <a:t>Werner&amp; Mertz zieht mehr Material aus dem Gelben Sack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7815CC-5E15-467D-B228-ABF938F8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11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1527448"/>
          </a:xfrm>
        </p:spPr>
        <p:txBody>
          <a:bodyPr rtlCol="0" anchor="b">
            <a:normAutofit/>
          </a:bodyPr>
          <a:lstStyle/>
          <a:p>
            <a:pPr rtl="0"/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Inhaltsverzeichnis</a:t>
            </a:r>
            <a:endParaRPr lang="de-DE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type="body" idx="1"/>
          </p:nvPr>
        </p:nvSpPr>
        <p:spPr>
          <a:xfrm>
            <a:off x="1065214" y="2420888"/>
            <a:ext cx="9205662" cy="3312368"/>
          </a:xfrm>
        </p:spPr>
        <p:txBody>
          <a:bodyPr rtlCol="0" anchor="t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Allgemeines zum Artikel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Sachverhalt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Konsequenzen für FMCG Unternehmen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Konsequenzen für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Konsument_innen</a:t>
            </a:r>
            <a:endParaRPr lang="de-D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Weitere Entwicklung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Persönliche Wertung</a:t>
            </a:r>
            <a:endParaRPr lang="de-D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Quellenverzeichnis</a:t>
            </a:r>
            <a:endParaRPr lang="de-DE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DE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8A90622-DE21-4B5F-A6AB-9B9205E3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CE632B-A7C5-4F0A-A94A-4853160B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40">
        <p:fade/>
      </p:transition>
    </mc:Choice>
    <mc:Fallback xmlns="">
      <p:transition spd="med" advTm="180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1. Allgemeines zum Artikel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9D0AD4-9ACA-4104-8DD0-DED0C3D5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Erschienen am 19.02.2021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Herausgeber: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Lebensmitttelzeitung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(deutsche Wochenzeitung in der Lebensmittelbranche)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Relativ objektiver Artikel 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kein genannter Journalist oder Autor 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Indirekte Befürwortung des Themas und Unterstützung Unternehmens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C2F1E9-2170-4DBA-BDB8-056B7FAC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EB608F-2F47-4B31-A152-5B27FE6E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51">
        <p:fade/>
      </p:transition>
    </mc:Choice>
    <mc:Fallback xmlns="">
      <p:transition spd="med" advTm="92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2. Sachverhalt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9997752" cy="4120480"/>
          </a:xfrm>
        </p:spPr>
        <p:txBody>
          <a:bodyPr rtlCol="0">
            <a:normAutofit/>
          </a:bodyPr>
          <a:lstStyle/>
          <a:p>
            <a:pPr rtl="0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Hauptakteure des Artikels:</a:t>
            </a:r>
          </a:p>
          <a:p>
            <a:pPr lvl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Werner&amp; Mertz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– mittelständisches Unternehmen für Herstellung von Reinigungs- und Pflegemitteln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Alpla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Group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– international agierendes Unternehmen für Herstellung von Kunststoffverpackungen </a:t>
            </a:r>
          </a:p>
          <a:p>
            <a:pPr lvl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PET Recycling Team Wolfen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– Unternehmen für Herstellung von Kunststoff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Aufklärun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 prozentuale Anteile und Herkunft des Kunstoffs in PET-Flaschen</a:t>
            </a:r>
          </a:p>
          <a:p>
            <a:pPr rtl="0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Konzept für Flaschen mit anderem Anteilverhältnis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D1EF5-9865-489B-8533-EE1FF19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7D49BF-7667-4F6C-9814-2E536E4C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4">
        <p:fade/>
      </p:transition>
    </mc:Choice>
    <mc:Fallback xmlns="">
      <p:transition spd="med" advTm="148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2B9C104-3DD6-477F-8FDF-4FDA8ED19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5761" y="1377206"/>
            <a:ext cx="4638651" cy="410358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D750580-A5B2-4784-9C54-DAA0E97986D4}"/>
              </a:ext>
            </a:extLst>
          </p:cNvPr>
          <p:cNvSpPr txBox="1"/>
          <p:nvPr/>
        </p:nvSpPr>
        <p:spPr>
          <a:xfrm>
            <a:off x="5605049" y="1628800"/>
            <a:ext cx="5128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Polyethylenterephthalat</a:t>
            </a:r>
            <a:r>
              <a:rPr lang="de-DE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Kunststoff aus der Gruppe der Polyester)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Virgin Material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(Neu-Plastik)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BtB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(Bottle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Bottle /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zurückggebene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Pfandflaschen)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(Material aus dem Gelben Sack)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Ziel: Verhältnis aller PET-Flaschen bis 2022 auf 50:50 steigern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E0A8BB-3EE6-482F-AB16-96F39E92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EC6124-8D18-4847-B82B-3F10CEE6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A470096-2476-42F7-9CDC-48491E03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88" y="1286070"/>
            <a:ext cx="9047248" cy="4285859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DC7E20-C423-4C7E-A7CD-AA99C8F1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A38734-0DD6-41F9-96C6-77D817A9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645823" cy="1095400"/>
          </a:xfrm>
        </p:spPr>
        <p:txBody>
          <a:bodyPr rtlCol="0"/>
          <a:lstStyle/>
          <a:p>
            <a:pPr rtl="0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3. Konsequenzen für FMCG Unternehmen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2" y="2209800"/>
            <a:ext cx="10429799" cy="3810000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Neue klimaschonende Alterative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Rezyklat ist teurer als Neu-Plastik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Wird wirtschaftlicher je mehr Unternehmen teilnehmen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Falls Fonds installiert werden -&gt; Druck auf Unternehmen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Auch von Konsumenten kann Druck entstehen 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717831" cy="1167408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4. Konsequenzen für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Konsument_innen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5212" y="2209800"/>
            <a:ext cx="10285783" cy="3810000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Konsument_innen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werden nicht wirklich betroffen sein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Wie im Jahr 2014 -&gt; Umstellung wird vermutlich nicht wahrgenommen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Keine aktive Veränderung für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Konsument_innen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Ausnahme: 	Hersteller ziehen Preise an, um erhöhten Einkaufspreis zu decken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4D6691-976F-4D56-B4E0-7C5D851A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Werner&amp; Mertz zieht mehr Material aus dem Gelben Sack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8EB285-A842-4837-A5C1-3C5025B6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B21F5-BA59-4B00-AF19-3E89CA22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46" y="620688"/>
            <a:ext cx="8686800" cy="1161256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5. Weitere Entwicklungen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85ADEB-B632-409F-8029-2A561C38A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761" y="2204864"/>
            <a:ext cx="8686800" cy="36724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Seit 2014 etwa 440mio Flaschen mit 20:80 Anteil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Seit März 2021 etwa 200.000 Flaschen mit 50:50 Anteil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Bezogen auf die Flaschen der Marke Frosch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2025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jährlich 50mio Euro Investition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Alpla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Im Jahr 2021 beginnen Baue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von Recyclingwerken in Mexiko und Thailand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315A7E-1A65-4A29-B46E-B3F6F58A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 dirty="0"/>
              <a:t>Werner&amp; Mertz zieht mehr Material aus dem Gelben Sack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F8C657-E479-49F2-A699-A5EAC82C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de-DE" noProof="0" smtClean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schäftspräsentation &quot;kontrastreich&quot;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95_TF02895266" id="{3D18B816-D0AB-428D-9F4F-0A8583250C1B}" vid="{2917ADB4-B5ED-416E-BBC0-1D9AFE92D180}"/>
    </a:ext>
  </a:extLst>
</a:theme>
</file>

<file path=ppt/theme/theme2.xml><?xml version="1.0" encoding="utf-8"?>
<a:theme xmlns:a="http://schemas.openxmlformats.org/drawingml/2006/main" name="Office-Design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Geschäftspräsentation kontrastreich (Breitbild)</Template>
  <TotalTime>0</TotalTime>
  <Words>580</Words>
  <Application>Microsoft Office PowerPoint</Application>
  <PresentationFormat>Benutzerdefiniert</PresentationFormat>
  <Paragraphs>99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Arial</vt:lpstr>
      <vt:lpstr>Calibri</vt:lpstr>
      <vt:lpstr>Franklin Gothic Medium</vt:lpstr>
      <vt:lpstr>Geschäftspräsentation "kontrastreich" 16:9</vt:lpstr>
      <vt:lpstr>Werner&amp; Mertz  zieht mehr Material aus dem Gelben Sack </vt:lpstr>
      <vt:lpstr>Inhaltsverzeichnis</vt:lpstr>
      <vt:lpstr>1. Allgemeines zum Artikel </vt:lpstr>
      <vt:lpstr>2. Sachverhalt </vt:lpstr>
      <vt:lpstr>PowerPoint-Präsentation</vt:lpstr>
      <vt:lpstr>PowerPoint-Präsentation</vt:lpstr>
      <vt:lpstr>3. Konsequenzen für FMCG Unternehmen </vt:lpstr>
      <vt:lpstr>4. Konsequenzen für Konsument_innen</vt:lpstr>
      <vt:lpstr>5. Weitere Entwicklungen </vt:lpstr>
      <vt:lpstr>6. Persönliche Wertung</vt:lpstr>
      <vt:lpstr>7. Quellenverzeichnis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Werner&amp; Mertz  zieht mehr Material aus dem Gelben Sack </dc:title>
  <dc:creator>toryali omary</dc:creator>
  <cp:lastModifiedBy>toryali omary</cp:lastModifiedBy>
  <cp:revision>1</cp:revision>
  <dcterms:created xsi:type="dcterms:W3CDTF">2021-10-30T15:23:14Z</dcterms:created>
  <dcterms:modified xsi:type="dcterms:W3CDTF">2021-10-31T15:01:53Z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